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sldIdLst>
    <p:sldId id="256" r:id="rId2"/>
    <p:sldId id="1180" r:id="rId3"/>
    <p:sldId id="466" r:id="rId4"/>
    <p:sldId id="467" r:id="rId5"/>
    <p:sldId id="468" r:id="rId6"/>
    <p:sldId id="1178" r:id="rId7"/>
    <p:sldId id="1176" r:id="rId8"/>
    <p:sldId id="1175" r:id="rId9"/>
    <p:sldId id="470" r:id="rId10"/>
  </p:sldIdLst>
  <p:sldSz cx="12192000" cy="6858000"/>
  <p:notesSz cx="6797675" cy="9926638"/>
  <p:custDataLst>
    <p:tags r:id="rId12"/>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1EE08824-D1E7-4E34-A9D0-5B2D783B75B2}">
          <p14:sldIdLst>
            <p14:sldId id="256"/>
            <p14:sldId id="1180"/>
            <p14:sldId id="466"/>
            <p14:sldId id="467"/>
            <p14:sldId id="468"/>
            <p14:sldId id="1178"/>
            <p14:sldId id="1176"/>
            <p14:sldId id="1175"/>
            <p14:sldId id="470"/>
          </p14:sldIdLst>
        </p14:section>
      </p14:sectionLst>
    </p:ext>
    <p:ext uri="{EFAFB233-063F-42B5-8137-9DF3F51BA10A}">
      <p15:sldGuideLst xmlns:p15="http://schemas.microsoft.com/office/powerpoint/2012/main">
        <p15:guide id="2" pos="3840">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7555"/>
    <a:srgbClr val="004567"/>
    <a:srgbClr val="FF612C"/>
    <a:srgbClr val="000000"/>
    <a:srgbClr val="EB0024"/>
    <a:srgbClr val="F0C9C6"/>
    <a:srgbClr val="B2CED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33" autoAdjust="0"/>
    <p:restoredTop sz="64891" autoAdjust="0"/>
  </p:normalViewPr>
  <p:slideViewPr>
    <p:cSldViewPr snapToGrid="0" snapToObjects="1">
      <p:cViewPr varScale="1">
        <p:scale>
          <a:sx n="72" d="100"/>
          <a:sy n="72" d="100"/>
        </p:scale>
        <p:origin x="2070" y="54"/>
      </p:cViewPr>
      <p:guideLst>
        <p:guide pos="3840"/>
        <p:guide orient="horz"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55" d="100"/>
        <a:sy n="55" d="100"/>
      </p:scale>
      <p:origin x="0" y="-7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BB77D6A-7005-AA4A-8B92-43E209DF690F}" type="datetimeFigureOut">
              <a:rPr lang="da-DK" smtClean="0"/>
              <a:t>26-06-2026</a:t>
            </a:fld>
            <a:endParaRPr lang="da-DK" dirty="0"/>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r>
              <a:rPr lang="da-DK"/>
              <a:t>Rediger teksttypografien i masteren
Andet niveau
Tredje niveau
Fjerde niveau
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0DCD126-30C1-954D-B268-8EB192EB8BE0}" type="slidenum">
              <a:rPr lang="da-DK" smtClean="0"/>
              <a:t>‹nr.›</a:t>
            </a:fld>
            <a:endParaRPr lang="da-DK" dirty="0"/>
          </a:p>
        </p:txBody>
      </p:sp>
    </p:spTree>
    <p:extLst>
      <p:ext uri="{BB962C8B-B14F-4D97-AF65-F5344CB8AC3E}">
        <p14:creationId xmlns:p14="http://schemas.microsoft.com/office/powerpoint/2010/main" val="3882943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Dansk Center for Organdonation (det nationale</a:t>
            </a:r>
            <a:r>
              <a:rPr lang="da-DK" baseline="0" dirty="0"/>
              <a:t> videnscenter for organdonation</a:t>
            </a:r>
            <a:r>
              <a:rPr lang="da-DK" u="none" strike="noStrike" baseline="0" dirty="0"/>
              <a:t>)</a:t>
            </a:r>
            <a:r>
              <a:rPr lang="da-DK" u="none" strike="noStrike" dirty="0"/>
              <a:t> har igennem en lang periode haft en indsats </a:t>
            </a:r>
            <a:r>
              <a:rPr lang="da-DK" dirty="0"/>
              <a:t>på alle landet</a:t>
            </a:r>
            <a:r>
              <a:rPr lang="da-DK" baseline="0" dirty="0"/>
              <a:t>s akutmodtagelser for at sikre, at patienter med dødelige skader i hjernen overflyttes til intensiv. Formålet er at give dem, der ønsker at donere deres organer, mulighed for det. Den mulighed gives ved, at akutmodtagelserne overflytter disse patienter til intensiv, hvor organdonation kan finde sted efter gældende retningslinjer.</a:t>
            </a:r>
          </a:p>
          <a:p>
            <a:endParaRPr lang="da-DK" dirty="0"/>
          </a:p>
          <a:p>
            <a:r>
              <a:rPr lang="da-DK" dirty="0"/>
              <a:t>Indsatsen</a:t>
            </a:r>
            <a:r>
              <a:rPr lang="da-DK" baseline="0" dirty="0"/>
              <a:t> består af </a:t>
            </a:r>
            <a:r>
              <a:rPr lang="da-DK" sz="1200" b="0" i="0" kern="1200" dirty="0">
                <a:solidFill>
                  <a:schemeClr val="tx1"/>
                </a:solidFill>
                <a:effectLst/>
                <a:latin typeface="+mn-lt"/>
                <a:ea typeface="+mn-ea"/>
                <a:cs typeface="+mn-cs"/>
              </a:rPr>
              <a:t>10</a:t>
            </a:r>
            <a:r>
              <a:rPr lang="da-DK" sz="1200" b="0" i="0" kern="1200" baseline="0" dirty="0">
                <a:solidFill>
                  <a:schemeClr val="tx1"/>
                </a:solidFill>
                <a:effectLst/>
                <a:latin typeface="+mn-lt"/>
                <a:ea typeface="+mn-ea"/>
                <a:cs typeface="+mn-cs"/>
              </a:rPr>
              <a:t> </a:t>
            </a:r>
            <a:r>
              <a:rPr lang="da-DK" sz="1200" b="0" i="0" kern="1200" dirty="0">
                <a:solidFill>
                  <a:schemeClr val="tx1"/>
                </a:solidFill>
                <a:effectLst/>
                <a:latin typeface="+mn-lt"/>
                <a:ea typeface="+mn-ea"/>
                <a:cs typeface="+mn-cs"/>
              </a:rPr>
              <a:t>initiativer, som skal styrke indsatsen i akutmodtagelserne. Initiativerne</a:t>
            </a:r>
            <a:r>
              <a:rPr lang="da-DK" sz="1200" b="0" i="0" kern="1200" baseline="0" dirty="0">
                <a:solidFill>
                  <a:schemeClr val="tx1"/>
                </a:solidFill>
                <a:effectLst/>
                <a:latin typeface="+mn-lt"/>
                <a:ea typeface="+mn-ea"/>
                <a:cs typeface="+mn-cs"/>
              </a:rPr>
              <a:t> </a:t>
            </a:r>
            <a:r>
              <a:rPr lang="da-DK" sz="1200" b="0" i="0" kern="1200" dirty="0">
                <a:solidFill>
                  <a:schemeClr val="tx1"/>
                </a:solidFill>
                <a:effectLst/>
                <a:latin typeface="+mn-lt"/>
                <a:ea typeface="+mn-ea"/>
                <a:cs typeface="+mn-cs"/>
              </a:rPr>
              <a:t>er udarbejdet af </a:t>
            </a:r>
            <a:r>
              <a:rPr lang="da-DK" dirty="0"/>
              <a:t>Dansk Center for Organdonation i samarbejde med en arbejdsgruppe bestående</a:t>
            </a:r>
            <a:r>
              <a:rPr lang="da-DK" baseline="0" dirty="0"/>
              <a:t> </a:t>
            </a:r>
            <a:r>
              <a:rPr lang="da-DK" sz="1200" b="0" i="0" kern="1200" dirty="0">
                <a:solidFill>
                  <a:schemeClr val="tx1"/>
                </a:solidFill>
                <a:effectLst/>
                <a:latin typeface="+mn-lt"/>
                <a:ea typeface="+mn-ea"/>
                <a:cs typeface="+mn-cs"/>
              </a:rPr>
              <a:t>af fagfolk fra landets akutmodtagelser,</a:t>
            </a:r>
            <a:r>
              <a:rPr lang="da-DK" sz="1200" b="0" i="0" kern="1200" baseline="0" dirty="0">
                <a:solidFill>
                  <a:schemeClr val="tx1"/>
                </a:solidFill>
                <a:effectLst/>
                <a:latin typeface="+mn-lt"/>
                <a:ea typeface="+mn-ea"/>
                <a:cs typeface="+mn-cs"/>
              </a:rPr>
              <a:t> </a:t>
            </a:r>
            <a:r>
              <a:rPr lang="da-DK" sz="1200" b="0" i="0" kern="1200" dirty="0">
                <a:solidFill>
                  <a:schemeClr val="tx1"/>
                </a:solidFill>
                <a:effectLst/>
                <a:latin typeface="+mn-lt"/>
                <a:ea typeface="+mn-ea"/>
                <a:cs typeface="+mn-cs"/>
              </a:rPr>
              <a:t>neurokirurgiske og </a:t>
            </a:r>
            <a:r>
              <a:rPr lang="da-DK" sz="1200" b="0" i="0" kern="1200" dirty="0" err="1">
                <a:solidFill>
                  <a:schemeClr val="tx1"/>
                </a:solidFill>
                <a:effectLst/>
                <a:latin typeface="+mn-lt"/>
                <a:ea typeface="+mn-ea"/>
                <a:cs typeface="+mn-cs"/>
              </a:rPr>
              <a:t>neurointensive</a:t>
            </a:r>
            <a:r>
              <a:rPr lang="da-DK" sz="1200" b="0" i="0" kern="1200" dirty="0">
                <a:solidFill>
                  <a:schemeClr val="tx1"/>
                </a:solidFill>
                <a:effectLst/>
                <a:latin typeface="+mn-lt"/>
                <a:ea typeface="+mn-ea"/>
                <a:cs typeface="+mn-cs"/>
              </a:rPr>
              <a:t> afdelinger.</a:t>
            </a:r>
          </a:p>
          <a:p>
            <a:endParaRPr lang="da-DK" sz="1200" b="0" i="0" kern="1200" dirty="0">
              <a:solidFill>
                <a:schemeClr val="tx1"/>
              </a:solidFill>
              <a:effectLst/>
              <a:latin typeface="+mn-lt"/>
              <a:ea typeface="+mn-ea"/>
              <a:cs typeface="+mn-cs"/>
            </a:endParaRPr>
          </a:p>
          <a:p>
            <a:pPr algn="l"/>
            <a:r>
              <a:rPr lang="da-DK" sz="1200" b="0" i="0" kern="1200" dirty="0">
                <a:solidFill>
                  <a:schemeClr val="tx1"/>
                </a:solidFill>
                <a:effectLst/>
                <a:latin typeface="+mn-lt"/>
                <a:ea typeface="+mn-ea"/>
                <a:cs typeface="+mn-cs"/>
              </a:rPr>
              <a:t>Find rapporten</a:t>
            </a:r>
            <a:r>
              <a:rPr lang="da-DK" sz="1200" b="0" i="0" kern="1200" baseline="0" dirty="0">
                <a:solidFill>
                  <a:schemeClr val="tx1"/>
                </a:solidFill>
                <a:effectLst/>
                <a:latin typeface="+mn-lt"/>
                <a:ea typeface="+mn-ea"/>
                <a:cs typeface="+mn-cs"/>
              </a:rPr>
              <a:t> med de 10 initiativer på www.organdonation.dk under fanen Fagperson → Din afdeling → Akutmodtagelser.</a:t>
            </a:r>
          </a:p>
          <a:p>
            <a:pPr algn="l"/>
            <a:r>
              <a:rPr lang="da-DK" sz="1200" b="0" i="0" kern="1200" baseline="0" dirty="0">
                <a:solidFill>
                  <a:schemeClr val="tx1"/>
                </a:solidFill>
                <a:effectLst/>
                <a:latin typeface="+mn-lt"/>
                <a:ea typeface="+mn-ea"/>
                <a:cs typeface="+mn-cs"/>
              </a:rPr>
              <a:t>https://organdonation.dk/fagperson/din-afdeling/akutmodtagelser/</a:t>
            </a:r>
          </a:p>
          <a:p>
            <a:pPr algn="l"/>
            <a:endParaRPr lang="da-DK" sz="1200" b="0" i="0" kern="1200" baseline="0" dirty="0">
              <a:solidFill>
                <a:schemeClr val="tx1"/>
              </a:solidFill>
              <a:effectLst/>
              <a:latin typeface="+mn-lt"/>
              <a:ea typeface="+mn-ea"/>
              <a:cs typeface="+mn-cs"/>
            </a:endParaRPr>
          </a:p>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1</a:t>
            </a:fld>
            <a:endParaRPr lang="da-DK" dirty="0"/>
          </a:p>
        </p:txBody>
      </p:sp>
    </p:spTree>
    <p:extLst>
      <p:ext uri="{BB962C8B-B14F-4D97-AF65-F5344CB8AC3E}">
        <p14:creationId xmlns:p14="http://schemas.microsoft.com/office/powerpoint/2010/main" val="488685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diasbillede 1"/>
          <p:cNvSpPr>
            <a:spLocks noGrp="1" noRot="1" noChangeAspect="1"/>
          </p:cNvSpPr>
          <p:nvPr>
            <p:ph type="sldImg"/>
          </p:nvPr>
        </p:nvSpPr>
        <p:spPr>
          <a:xfrm>
            <a:off x="139700" y="768350"/>
            <a:ext cx="6819900" cy="3836988"/>
          </a:xfrm>
        </p:spPr>
      </p:sp>
      <p:sp>
        <p:nvSpPr>
          <p:cNvPr id="3" name="Pladsholder til noter 2"/>
          <p:cNvSpPr>
            <a:spLocks noGrp="1"/>
          </p:cNvSpPr>
          <p:nvPr>
            <p:ph type="body" idx="1"/>
          </p:nvPr>
        </p:nvSpPr>
        <p:spPr/>
        <p:txBody>
          <a:bodyPr/>
          <a:lstStyle/>
          <a:p>
            <a:r>
              <a:rPr lang="da-DK" dirty="0"/>
              <a:t>I Danmark</a:t>
            </a:r>
            <a:r>
              <a:rPr lang="da-DK" baseline="0" dirty="0"/>
              <a:t> har vi en national målsætning om, at alle, som </a:t>
            </a:r>
            <a:r>
              <a:rPr lang="da-DK" b="1" baseline="0" dirty="0"/>
              <a:t>vil</a:t>
            </a:r>
            <a:r>
              <a:rPr lang="da-DK" baseline="0" dirty="0"/>
              <a:t> og </a:t>
            </a:r>
            <a:r>
              <a:rPr lang="da-DK" b="1" baseline="0" dirty="0"/>
              <a:t>kan</a:t>
            </a:r>
            <a:r>
              <a:rPr lang="da-DK" baseline="0" dirty="0"/>
              <a:t> donere deres organer, når de dør på hospitalet, skal have mulighed for det. Organdonation er således en fælles hospitalsopgave.</a:t>
            </a:r>
          </a:p>
          <a:p>
            <a:pPr marL="0" marR="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Akutmodtagelsen kan have patienter, hvor organdonation kan blive en mulighed. Men for at organdonation kan finde sted, skal disse patienter overflyttes fra akutmodtagelsen til intensiv og respiratorbehandles fremfor at overflyttes til en sengeafdeling. </a:t>
            </a:r>
            <a:r>
              <a:rPr lang="da-DK" sz="1200" dirty="0">
                <a:solidFill>
                  <a:schemeClr val="bg1"/>
                </a:solidFill>
                <a:latin typeface="Arial" charset="0"/>
              </a:rPr>
              <a:t>På intensiv vil patienterne</a:t>
            </a:r>
            <a:r>
              <a:rPr lang="da-DK" sz="1200" baseline="0" dirty="0">
                <a:solidFill>
                  <a:schemeClr val="bg1"/>
                </a:solidFill>
                <a:latin typeface="Arial" charset="0"/>
              </a:rPr>
              <a:t> blive tilsluttet en respirator, </a:t>
            </a:r>
            <a:r>
              <a:rPr lang="da-DK" sz="1200" dirty="0">
                <a:solidFill>
                  <a:schemeClr val="bg1"/>
                </a:solidFill>
                <a:latin typeface="Arial" charset="0"/>
              </a:rPr>
              <a:t>og muligheden for organdonation vil kunne vurderes. </a:t>
            </a:r>
            <a:endParaRPr lang="da-DK" sz="1200" kern="1200" dirty="0">
              <a:solidFill>
                <a:schemeClr val="tx1"/>
              </a:solidFill>
              <a:effectLst/>
              <a:latin typeface="+mn-lt"/>
              <a:ea typeface="+mn-ea"/>
              <a:cs typeface="+mn-cs"/>
            </a:endParaRPr>
          </a:p>
          <a:p>
            <a:endParaRPr lang="da-DK" baseline="0" dirty="0"/>
          </a:p>
          <a:p>
            <a:r>
              <a:rPr lang="da-DK" baseline="0" dirty="0"/>
              <a:t>Folketinget vedtog i 2014 en national handlingsplan for organdonation, som indeholdt 23 initiativer, der skal </a:t>
            </a:r>
            <a:r>
              <a:rPr lang="da-DK" sz="1200" kern="1200" dirty="0">
                <a:solidFill>
                  <a:schemeClr val="tx1"/>
                </a:solidFill>
                <a:effectLst/>
                <a:latin typeface="+mn-lt"/>
                <a:ea typeface="+mn-ea"/>
                <a:cs typeface="+mn-cs"/>
              </a:rPr>
              <a:t>styrke organdonation og transplantation i Danmark. </a:t>
            </a:r>
          </a:p>
          <a:p>
            <a:r>
              <a:rPr lang="da-DK" sz="1200" kern="1200" dirty="0">
                <a:solidFill>
                  <a:schemeClr val="tx1"/>
                </a:solidFill>
                <a:effectLst/>
                <a:latin typeface="+mn-lt"/>
                <a:ea typeface="+mn-ea"/>
                <a:cs typeface="+mn-cs"/>
              </a:rPr>
              <a:t>På baggrund af den nationale handlingsplan udsendte Sundhedsstyrelsen i 2015 en anbefaling til regionerne om at iværksætte en række initiativer, der skal medvirke til at øge antallet af organdonorer i Danmark. Et af initiativerne er, at visitationen i akutmodtagelsen og hospitalet skal prioritere, at patienter med cerebrale skader, som kan medføre død, bliver overflyttet til intensiv.</a:t>
            </a:r>
          </a:p>
          <a:p>
            <a:endParaRPr lang="da-DK" dirty="0"/>
          </a:p>
        </p:txBody>
      </p:sp>
      <p:sp>
        <p:nvSpPr>
          <p:cNvPr id="4" name="Pladsholder til diasnummer 3"/>
          <p:cNvSpPr>
            <a:spLocks noGrp="1"/>
          </p:cNvSpPr>
          <p:nvPr>
            <p:ph type="sldNum" sz="quarter" idx="10"/>
          </p:nvPr>
        </p:nvSpPr>
        <p:spPr/>
        <p:txBody>
          <a:bodyPr/>
          <a:lstStyle/>
          <a:p>
            <a:fld id="{D2B730F8-4363-4990-82E2-016AA8A287FF}" type="slidenum">
              <a:rPr lang="da-DK" smtClean="0"/>
              <a:t>2</a:t>
            </a:fld>
            <a:endParaRPr lang="da-DK"/>
          </a:p>
        </p:txBody>
      </p:sp>
    </p:spTree>
    <p:extLst>
      <p:ext uri="{BB962C8B-B14F-4D97-AF65-F5344CB8AC3E}">
        <p14:creationId xmlns:p14="http://schemas.microsoft.com/office/powerpoint/2010/main" val="20416901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a:t>Langt de fleste patienter med en akut svær skade i hjernen bliver allerede overflyttet til intensiv med henblik på behandling efter gældende retningslinjer. </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dirty="0"/>
          </a:p>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a:t>Der er dog stadig patienter, hvis behandling afsluttes i akutmodtagelsen, fordi de vurderes til ikke at kunne overleve</a:t>
            </a:r>
            <a:r>
              <a:rPr lang="da-DK" sz="1200" baseline="0" dirty="0"/>
              <a:t>, </a:t>
            </a:r>
            <a:r>
              <a:rPr lang="da-DK" sz="1200" dirty="0"/>
              <a:t>eller som flyttes til en sengeafdeling til kærlig pleje og behandling, og dermed ikke får mulighed for at donere</a:t>
            </a:r>
            <a:r>
              <a:rPr lang="da-DK" sz="1200" baseline="0" dirty="0"/>
              <a:t> deres organer, selvom det kan have været deres ønske. </a:t>
            </a:r>
            <a:r>
              <a:rPr lang="da-DK" sz="1200" dirty="0"/>
              <a:t>Det kan fx</a:t>
            </a:r>
            <a:r>
              <a:rPr lang="da-DK" sz="1200" baseline="0" dirty="0"/>
              <a:t> være patienter </a:t>
            </a:r>
            <a:r>
              <a:rPr lang="da-DK" sz="1200" dirty="0">
                <a:solidFill>
                  <a:srgbClr val="004567"/>
                </a:solidFill>
              </a:rPr>
              <a:t>med hjerneblødninger, blodpropper i hjernen eller ældre patienter med traumatiske blødninger, hvor der ikke er behandlingsmuligheder med henblik på overlevelse.</a:t>
            </a:r>
          </a:p>
          <a:p>
            <a:pPr marL="0" marR="0" indent="0" algn="l" defTabSz="914400" rtl="0" eaLnBrk="1" fontAlgn="auto" latinLnBrk="0" hangingPunct="1">
              <a:lnSpc>
                <a:spcPct val="100000"/>
              </a:lnSpc>
              <a:spcBef>
                <a:spcPts val="0"/>
              </a:spcBef>
              <a:spcAft>
                <a:spcPts val="0"/>
              </a:spcAft>
              <a:buClrTx/>
              <a:buSzTx/>
              <a:buFontTx/>
              <a:buNone/>
              <a:tabLst/>
              <a:defRPr/>
            </a:pPr>
            <a:endParaRPr lang="da-DK" sz="1200" dirty="0">
              <a:solidFill>
                <a:srgbClr val="004567"/>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da-DK" sz="1200" dirty="0">
                <a:solidFill>
                  <a:srgbClr val="004567"/>
                </a:solidFill>
              </a:rPr>
              <a:t>De</a:t>
            </a:r>
            <a:r>
              <a:rPr lang="da-DK" sz="1200" baseline="0" dirty="0">
                <a:solidFill>
                  <a:srgbClr val="004567"/>
                </a:solidFill>
              </a:rPr>
              <a:t> patienter, som man skal være opmærksom på at overflytte fra akutmodtagelsen til intensiv, er de patienter, der har en dødelig skade i hjernen, og hvor alle behandlingsmuligheder med henblik på overlevelse er udtømte.</a:t>
            </a:r>
            <a:endParaRPr lang="da-DK" sz="1200" dirty="0">
              <a:solidFill>
                <a:srgbClr val="004567"/>
              </a:solidFill>
            </a:endParaRPr>
          </a:p>
        </p:txBody>
      </p:sp>
      <p:sp>
        <p:nvSpPr>
          <p:cNvPr id="4" name="Pladsholder til slidenummer 3"/>
          <p:cNvSpPr>
            <a:spLocks noGrp="1"/>
          </p:cNvSpPr>
          <p:nvPr>
            <p:ph type="sldNum" sz="quarter" idx="5"/>
          </p:nvPr>
        </p:nvSpPr>
        <p:spPr/>
        <p:txBody>
          <a:bodyPr/>
          <a:lstStyle/>
          <a:p>
            <a:fld id="{90DCD126-30C1-954D-B268-8EB192EB8BE0}" type="slidenum">
              <a:rPr lang="da-DK" smtClean="0"/>
              <a:t>3</a:t>
            </a:fld>
            <a:endParaRPr lang="da-DK" dirty="0"/>
          </a:p>
        </p:txBody>
      </p:sp>
    </p:spTree>
    <p:extLst>
      <p:ext uri="{BB962C8B-B14F-4D97-AF65-F5344CB8AC3E}">
        <p14:creationId xmlns:p14="http://schemas.microsoft.com/office/powerpoint/2010/main" val="3551886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Overvej altid, om patienter med dødelige skader i hjernen skal overflyttes til intensiv, også når der ikke er behandlingsmuligheder med henblik på overlevelse. </a:t>
            </a:r>
          </a:p>
          <a:p>
            <a:endParaRPr lang="da-DK" dirty="0"/>
          </a:p>
          <a:p>
            <a:r>
              <a:rPr lang="da-DK" dirty="0"/>
              <a:t>Høj alder, komorbiditet eller livsstil udelukker som udgangspunkt ikke organdonation.</a:t>
            </a:r>
          </a:p>
          <a:p>
            <a:endParaRPr lang="da-DK" dirty="0"/>
          </a:p>
          <a:p>
            <a:r>
              <a:rPr lang="da-DK" dirty="0"/>
              <a:t>For at organdonation kan blive en mulighed, er det afgørende, at patienten overflyttes til intensiv.</a:t>
            </a:r>
          </a:p>
        </p:txBody>
      </p:sp>
      <p:sp>
        <p:nvSpPr>
          <p:cNvPr id="4" name="Pladsholder til slidenummer 3"/>
          <p:cNvSpPr>
            <a:spLocks noGrp="1"/>
          </p:cNvSpPr>
          <p:nvPr>
            <p:ph type="sldNum" sz="quarter" idx="5"/>
          </p:nvPr>
        </p:nvSpPr>
        <p:spPr/>
        <p:txBody>
          <a:bodyPr/>
          <a:lstStyle/>
          <a:p>
            <a:fld id="{90DCD126-30C1-954D-B268-8EB192EB8BE0}" type="slidenum">
              <a:rPr lang="da-DK" smtClean="0"/>
              <a:t>4</a:t>
            </a:fld>
            <a:endParaRPr lang="da-DK" dirty="0"/>
          </a:p>
        </p:txBody>
      </p:sp>
    </p:spTree>
    <p:extLst>
      <p:ext uri="{BB962C8B-B14F-4D97-AF65-F5344CB8AC3E}">
        <p14:creationId xmlns:p14="http://schemas.microsoft.com/office/powerpoint/2010/main" val="3022075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Overflytningen af patienten til intensiv opretholder muligheden for organdonation. Patienten kan have haft et ønske om at blive organdonor. </a:t>
            </a:r>
            <a:r>
              <a:rPr lang="da-DK" baseline="0" dirty="0"/>
              <a:t>Ønsket om at donere sine organer kan dog kun blive opfyldt, hvis patienten med dødelige skader i hjernen overflyttes til intensiv og kommer i respiratorbehandling. Overflytning til intensiv vil således være et udtryk for respekt for patientens autonomi.</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aseline="0" dirty="0"/>
              <a:t>Ydermere vil overflytning til intensiv give patienten mulighed for videre udredning af, om patienten kan blive organdonor.</a:t>
            </a:r>
            <a:endParaRPr lang="da-DK" strike="sngStrike" baseline="0" dirty="0"/>
          </a:p>
        </p:txBody>
      </p:sp>
      <p:sp>
        <p:nvSpPr>
          <p:cNvPr id="4" name="Pladsholder til slidenummer 3"/>
          <p:cNvSpPr>
            <a:spLocks noGrp="1"/>
          </p:cNvSpPr>
          <p:nvPr>
            <p:ph type="sldNum" sz="quarter" idx="5"/>
          </p:nvPr>
        </p:nvSpPr>
        <p:spPr/>
        <p:txBody>
          <a:bodyPr/>
          <a:lstStyle/>
          <a:p>
            <a:fld id="{90DCD126-30C1-954D-B268-8EB192EB8BE0}" type="slidenum">
              <a:rPr lang="da-DK" smtClean="0"/>
              <a:t>5</a:t>
            </a:fld>
            <a:endParaRPr lang="da-DK" dirty="0"/>
          </a:p>
        </p:txBody>
      </p:sp>
    </p:spTree>
    <p:extLst>
      <p:ext uri="{BB962C8B-B14F-4D97-AF65-F5344CB8AC3E}">
        <p14:creationId xmlns:p14="http://schemas.microsoft.com/office/powerpoint/2010/main" val="1093250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Når en patient overflyttes fra akutmodtagelsen</a:t>
            </a:r>
            <a:r>
              <a:rPr lang="da-DK" sz="1200" kern="1200" baseline="0" dirty="0">
                <a:solidFill>
                  <a:schemeClr val="tx1"/>
                </a:solidFill>
                <a:effectLst/>
                <a:latin typeface="+mn-lt"/>
                <a:ea typeface="+mn-ea"/>
                <a:cs typeface="+mn-cs"/>
              </a:rPr>
              <a:t> </a:t>
            </a:r>
            <a:r>
              <a:rPr lang="da-DK" sz="1200" kern="1200" dirty="0">
                <a:solidFill>
                  <a:schemeClr val="tx1"/>
                </a:solidFill>
                <a:effectLst/>
                <a:latin typeface="+mn-lt"/>
                <a:ea typeface="+mn-ea"/>
                <a:cs typeface="+mn-cs"/>
              </a:rPr>
              <a:t>til intensiv, er det nok at informere de pårørende om overflytningen til intensiv uden at nævne muligheden for organdonation. </a:t>
            </a:r>
            <a:endParaRPr lang="da-DK" sz="1200" i="1"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 </a:t>
            </a:r>
          </a:p>
          <a:p>
            <a:pPr algn="l"/>
            <a:r>
              <a:rPr lang="da-DK" b="1" i="0" dirty="0">
                <a:solidFill>
                  <a:srgbClr val="111111"/>
                </a:solidFill>
                <a:effectLst/>
                <a:latin typeface="Inter"/>
              </a:rPr>
              <a:t>Hav fokus på overflytningen</a:t>
            </a:r>
            <a:endParaRPr lang="da-DK" b="0" i="0" dirty="0">
              <a:solidFill>
                <a:srgbClr val="111111"/>
              </a:solidFill>
              <a:effectLst/>
              <a:latin typeface="Inter"/>
            </a:endParaRPr>
          </a:p>
          <a:p>
            <a:pPr algn="l"/>
            <a:r>
              <a:rPr lang="da-DK" b="0" i="0" dirty="0">
                <a:solidFill>
                  <a:srgbClr val="000000"/>
                </a:solidFill>
                <a:effectLst/>
                <a:latin typeface="Arial" panose="020B0604020202020204" pitchFamily="34" charset="0"/>
              </a:rPr>
              <a:t>Det er nok at informere de pårørend</a:t>
            </a:r>
            <a:r>
              <a:rPr lang="da-DK" b="0" i="0" dirty="0">
                <a:solidFill>
                  <a:srgbClr val="111111"/>
                </a:solidFill>
                <a:effectLst/>
                <a:latin typeface="Inter"/>
              </a:rPr>
              <a:t>e om overflytningen til intensiv uden at nævne muligheden for organdonation. Det er for tidligt. Det kan for de pårørende, som blot forsøger at skabe overblik, opleves som meget voldsomt, hvis det bringes op allerede i akutmodtagelsen.</a:t>
            </a:r>
          </a:p>
          <a:p>
            <a:endParaRPr lang="da-DK" sz="1200" i="0" kern="1200" dirty="0">
              <a:solidFill>
                <a:schemeClr val="tx1"/>
              </a:solidFill>
              <a:effectLst/>
              <a:latin typeface="+mn-lt"/>
              <a:ea typeface="+mn-ea"/>
              <a:cs typeface="+mn-cs"/>
            </a:endParaRPr>
          </a:p>
          <a:p>
            <a:r>
              <a:rPr lang="da-DK" sz="1200" b="1" i="0" kern="1200" dirty="0">
                <a:solidFill>
                  <a:schemeClr val="tx1"/>
                </a:solidFill>
                <a:effectLst/>
                <a:latin typeface="+mn-lt"/>
                <a:ea typeface="+mn-ea"/>
                <a:cs typeface="+mn-cs"/>
              </a:rPr>
              <a:t>Hvad kan man sige til de pårørende?</a:t>
            </a:r>
          </a:p>
          <a:p>
            <a:r>
              <a:rPr lang="da-DK" sz="1200" i="0" kern="1200" dirty="0">
                <a:solidFill>
                  <a:schemeClr val="tx1"/>
                </a:solidFill>
                <a:effectLst/>
                <a:latin typeface="+mn-lt"/>
                <a:ea typeface="+mn-ea"/>
                <a:cs typeface="+mn-cs"/>
              </a:rPr>
              <a:t>"Med en overflytning til intensiv får vi mere tid til at følge patienten tæt og vurdere næste skridt.”</a:t>
            </a:r>
          </a:p>
          <a:p>
            <a:r>
              <a:rPr lang="da-DK" sz="1200" i="0" kern="1200" dirty="0">
                <a:solidFill>
                  <a:schemeClr val="tx1"/>
                </a:solidFill>
                <a:effectLst/>
                <a:latin typeface="+mn-lt"/>
                <a:ea typeface="+mn-ea"/>
                <a:cs typeface="+mn-cs"/>
              </a:rPr>
              <a:t>"Situationen er meget alvorlig. Derfor overflytter vi patienten til intensiv."</a:t>
            </a:r>
          </a:p>
        </p:txBody>
      </p:sp>
      <p:sp>
        <p:nvSpPr>
          <p:cNvPr id="4" name="Pladsholder til slidenummer 3"/>
          <p:cNvSpPr>
            <a:spLocks noGrp="1"/>
          </p:cNvSpPr>
          <p:nvPr>
            <p:ph type="sldNum" sz="quarter" idx="5"/>
          </p:nvPr>
        </p:nvSpPr>
        <p:spPr/>
        <p:txBody>
          <a:bodyPr/>
          <a:lstStyle/>
          <a:p>
            <a:fld id="{90DCD126-30C1-954D-B268-8EB192EB8BE0}" type="slidenum">
              <a:rPr lang="da-DK" smtClean="0"/>
              <a:t>6</a:t>
            </a:fld>
            <a:endParaRPr lang="da-DK" dirty="0"/>
          </a:p>
        </p:txBody>
      </p:sp>
    </p:spTree>
    <p:extLst>
      <p:ext uri="{BB962C8B-B14F-4D97-AF65-F5344CB8AC3E}">
        <p14:creationId xmlns:p14="http://schemas.microsoft.com/office/powerpoint/2010/main" val="38394950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National Guideline for Organdonation </a:t>
            </a:r>
            <a:r>
              <a:rPr lang="da-DK" sz="1800" dirty="0">
                <a:effectLst/>
                <a:latin typeface="Arial" panose="020B0604020202020204" pitchFamily="34" charset="0"/>
                <a:ea typeface="Times New Roman" panose="02020603050405020304" pitchFamily="18" charset="0"/>
              </a:rPr>
              <a:t>henvender sig nu også til personalet i akutmodtagelsen.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 National Guideline finder I information om:</a:t>
            </a:r>
            <a:br>
              <a:rPr lang="da-DK"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da-DK"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Hvornår en patient skal overflyttes til intensiv</a:t>
            </a:r>
            <a:br>
              <a:rPr lang="da-DK"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r>
              <a:rPr lang="da-DK"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Hvordan overflytningen til intensiv håndteres</a:t>
            </a:r>
            <a:endParaRPr lang="da-DK" sz="18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CD126-30C1-954D-B268-8EB192EB8BE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4038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National Guideline for Organdonation kan bruges på både mobil, tablet og computer.</a:t>
            </a:r>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0DCD126-30C1-954D-B268-8EB192EB8BE0}"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a-DK"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6481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Dansk Center for Organdonation har samlet information henvendt til personale i akutmodtagelsen på www.organdonation.dk</a:t>
            </a:r>
            <a:r>
              <a:rPr lang="da-DK" baseline="0" dirty="0"/>
              <a:t> under </a:t>
            </a:r>
            <a:r>
              <a:rPr lang="da-DK" sz="1200" b="0" i="0" kern="1200" baseline="0" dirty="0">
                <a:solidFill>
                  <a:schemeClr val="tx1"/>
                </a:solidFill>
                <a:effectLst/>
                <a:latin typeface="+mn-lt"/>
                <a:ea typeface="+mn-ea"/>
                <a:cs typeface="+mn-cs"/>
              </a:rPr>
              <a:t>fanen Fagperson → Din afdeling → Akutmodtagelser.</a:t>
            </a:r>
            <a:endParaRPr lang="da-DK" dirty="0"/>
          </a:p>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9</a:t>
            </a:fld>
            <a:endParaRPr lang="da-DK" dirty="0"/>
          </a:p>
        </p:txBody>
      </p:sp>
    </p:spTree>
    <p:extLst>
      <p:ext uri="{BB962C8B-B14F-4D97-AF65-F5344CB8AC3E}">
        <p14:creationId xmlns:p14="http://schemas.microsoft.com/office/powerpoint/2010/main" val="20475036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jp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0FB15F7D-B32F-5041-9410-BCC2F9E6EDE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AC820221-F03B-AC43-9C3D-228DAAF8F65F}"/>
              </a:ext>
            </a:extLst>
          </p:cNvPr>
          <p:cNvSpPr>
            <a:spLocks noGrp="1"/>
          </p:cNvSpPr>
          <p:nvPr>
            <p:ph type="ctrTitle" hasCustomPrompt="1"/>
          </p:nvPr>
        </p:nvSpPr>
        <p:spPr>
          <a:xfrm>
            <a:off x="844496" y="2227630"/>
            <a:ext cx="7434469" cy="1793839"/>
          </a:xfrm>
        </p:spPr>
        <p:txBody>
          <a:bodyPr anchor="b"/>
          <a:lstStyle>
            <a:lvl1pPr algn="l">
              <a:defRPr sz="4800" b="0">
                <a:solidFill>
                  <a:schemeClr val="bg1"/>
                </a:solidFill>
              </a:defRPr>
            </a:lvl1pPr>
          </a:lstStyle>
          <a:p>
            <a:r>
              <a:rPr lang="da-DK" dirty="0"/>
              <a:t>Forside 1 er blå med dråber på</a:t>
            </a:r>
          </a:p>
        </p:txBody>
      </p:sp>
      <p:sp>
        <p:nvSpPr>
          <p:cNvPr id="3" name="Undertitel 2">
            <a:extLst>
              <a:ext uri="{FF2B5EF4-FFF2-40B4-BE49-F238E27FC236}">
                <a16:creationId xmlns:a16="http://schemas.microsoft.com/office/drawing/2014/main" id="{CD3AF034-B934-5B4E-9C92-CAD5E5FFDD83}"/>
              </a:ext>
            </a:extLst>
          </p:cNvPr>
          <p:cNvSpPr>
            <a:spLocks noGrp="1"/>
          </p:cNvSpPr>
          <p:nvPr>
            <p:ph type="subTitle" idx="1" hasCustomPrompt="1"/>
          </p:nvPr>
        </p:nvSpPr>
        <p:spPr>
          <a:xfrm>
            <a:off x="848138" y="4364918"/>
            <a:ext cx="9144000" cy="527577"/>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Underoverskrift her</a:t>
            </a:r>
          </a:p>
        </p:txBody>
      </p:sp>
      <p:pic>
        <p:nvPicPr>
          <p:cNvPr id="16" name="Billede 15">
            <a:extLst>
              <a:ext uri="{FF2B5EF4-FFF2-40B4-BE49-F238E27FC236}">
                <a16:creationId xmlns:a16="http://schemas.microsoft.com/office/drawing/2014/main" id="{67860BB0-5A36-4E40-8D0F-15D96BC56C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00513" y="367083"/>
            <a:ext cx="3349452" cy="800907"/>
          </a:xfrm>
          <a:prstGeom prst="rect">
            <a:avLst/>
          </a:prstGeom>
        </p:spPr>
      </p:pic>
    </p:spTree>
    <p:extLst>
      <p:ext uri="{BB962C8B-B14F-4D97-AF65-F5344CB8AC3E}">
        <p14:creationId xmlns:p14="http://schemas.microsoft.com/office/powerpoint/2010/main" val="193509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Titel og indholdsobjek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0FB15F7D-B32F-5041-9410-BCC2F9E6EDE1}"/>
              </a:ext>
            </a:extLst>
          </p:cNvPr>
          <p:cNvPicPr>
            <a:picLocks noChangeAspect="1"/>
          </p:cNvPicPr>
          <p:nvPr userDrawn="1"/>
        </p:nvPicPr>
        <p:blipFill rotWithShape="1">
          <a:blip r:embed="rId2"/>
          <a:srcRect l="35093" r="19907"/>
          <a:stretch/>
        </p:blipFill>
        <p:spPr>
          <a:xfrm>
            <a:off x="6711473" y="3"/>
            <a:ext cx="5486395"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C4471FAD-2799-463D-A440-F6A93A7856C7}"/>
              </a:ext>
            </a:extLst>
          </p:cNvPr>
          <p:cNvSpPr>
            <a:spLocks noGrp="1"/>
          </p:cNvSpPr>
          <p:nvPr>
            <p:ph type="body" sz="quarter" idx="15"/>
          </p:nvPr>
        </p:nvSpPr>
        <p:spPr>
          <a:xfrm>
            <a:off x="849025" y="3035302"/>
            <a:ext cx="5246975"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F878A958-CF75-4FD7-8E34-112348AAFA42}"/>
              </a:ext>
            </a:extLst>
          </p:cNvPr>
          <p:cNvSpPr>
            <a:spLocks noGrp="1"/>
          </p:cNvSpPr>
          <p:nvPr>
            <p:ph type="dt" sz="half" idx="16"/>
          </p:nvPr>
        </p:nvSpPr>
        <p:spPr/>
        <p:txBody>
          <a:bodyPr/>
          <a:lstStyle/>
          <a:p>
            <a:fld id="{21757B66-04C0-4D63-8B3E-DD9E2EAE21DB}" type="datetime1">
              <a:rPr lang="da-DK" smtClean="0"/>
              <a:t>26-06-2026</a:t>
            </a:fld>
            <a:endParaRPr lang="da-DK" dirty="0"/>
          </a:p>
        </p:txBody>
      </p:sp>
      <p:sp>
        <p:nvSpPr>
          <p:cNvPr id="4" name="Pladsholder til slidenummer 3">
            <a:extLst>
              <a:ext uri="{FF2B5EF4-FFF2-40B4-BE49-F238E27FC236}">
                <a16:creationId xmlns:a16="http://schemas.microsoft.com/office/drawing/2014/main" id="{2EED951C-8198-457A-995C-494D4CBE6681}"/>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5870936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5819" y="954811"/>
            <a:ext cx="5250181"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3DDD89A8-04C7-4E8D-A48D-78AFFA542746}"/>
              </a:ext>
            </a:extLst>
          </p:cNvPr>
          <p:cNvSpPr>
            <a:spLocks noGrp="1"/>
          </p:cNvSpPr>
          <p:nvPr>
            <p:ph type="body" sz="quarter" idx="15"/>
          </p:nvPr>
        </p:nvSpPr>
        <p:spPr>
          <a:xfrm>
            <a:off x="847437" y="3035302"/>
            <a:ext cx="5248562" cy="2835275"/>
          </a:xfrm>
        </p:spPr>
        <p:txBody>
          <a:bodyPr>
            <a:normAutofit/>
          </a:bodyPr>
          <a:lstStyle>
            <a:lvl1pPr>
              <a:lnSpc>
                <a:spcPct val="100000"/>
              </a:lnSpc>
              <a:spcBef>
                <a:spcPts val="0"/>
              </a:spcBef>
              <a:defRPr sz="2000"/>
            </a:lvl1pPr>
          </a:lstStyle>
          <a:p>
            <a:pPr lvl="0"/>
            <a:r>
              <a:rPr lang="da-DK"/>
              <a:t>Rediger typografien i masterens</a:t>
            </a:r>
          </a:p>
        </p:txBody>
      </p:sp>
      <p:sp>
        <p:nvSpPr>
          <p:cNvPr id="8" name="Pladsholder til billede 10">
            <a:extLst>
              <a:ext uri="{FF2B5EF4-FFF2-40B4-BE49-F238E27FC236}">
                <a16:creationId xmlns:a16="http://schemas.microsoft.com/office/drawing/2014/main" id="{6E9B691D-A2E5-4250-A909-575A980A1E57}"/>
              </a:ext>
            </a:extLst>
          </p:cNvPr>
          <p:cNvSpPr>
            <a:spLocks noGrp="1"/>
          </p:cNvSpPr>
          <p:nvPr>
            <p:ph type="pic" sz="quarter" idx="13"/>
          </p:nvPr>
        </p:nvSpPr>
        <p:spPr>
          <a:xfrm>
            <a:off x="6700734" y="0"/>
            <a:ext cx="5491266" cy="6858000"/>
          </a:xfrm>
        </p:spPr>
        <p:txBody>
          <a:bodyPr/>
          <a:lstStyle/>
          <a:p>
            <a:r>
              <a:rPr lang="da-DK"/>
              <a:t>Klik på ikonet for at tilføje et billede</a:t>
            </a:r>
            <a:endParaRPr lang="da-DK" dirty="0"/>
          </a:p>
        </p:txBody>
      </p:sp>
      <p:sp>
        <p:nvSpPr>
          <p:cNvPr id="3" name="Pladsholder til dato 2">
            <a:extLst>
              <a:ext uri="{FF2B5EF4-FFF2-40B4-BE49-F238E27FC236}">
                <a16:creationId xmlns:a16="http://schemas.microsoft.com/office/drawing/2014/main" id="{50A4C7FB-3F1F-48F9-8D90-B47C1F216CA4}"/>
              </a:ext>
            </a:extLst>
          </p:cNvPr>
          <p:cNvSpPr>
            <a:spLocks noGrp="1"/>
          </p:cNvSpPr>
          <p:nvPr>
            <p:ph type="dt" sz="half" idx="16"/>
          </p:nvPr>
        </p:nvSpPr>
        <p:spPr/>
        <p:txBody>
          <a:bodyPr/>
          <a:lstStyle/>
          <a:p>
            <a:fld id="{58FFE9A3-1682-45FD-AAEA-74155B0E0D73}" type="datetime1">
              <a:rPr lang="da-DK" smtClean="0"/>
              <a:t>26-06-2026</a:t>
            </a:fld>
            <a:endParaRPr lang="da-DK" dirty="0"/>
          </a:p>
        </p:txBody>
      </p:sp>
      <p:sp>
        <p:nvSpPr>
          <p:cNvPr id="4" name="Pladsholder til slidenummer 3">
            <a:extLst>
              <a:ext uri="{FF2B5EF4-FFF2-40B4-BE49-F238E27FC236}">
                <a16:creationId xmlns:a16="http://schemas.microsoft.com/office/drawing/2014/main" id="{B0773432-8D3A-4351-8549-773BE8417D49}"/>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0861795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9C20A236-45B9-8444-B81A-705BCE0EDE60}"/>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7" name="Pladsholder til billede 10">
            <a:extLst>
              <a:ext uri="{FF2B5EF4-FFF2-40B4-BE49-F238E27FC236}">
                <a16:creationId xmlns:a16="http://schemas.microsoft.com/office/drawing/2014/main" id="{3A85614E-8512-48A2-9CF6-627AED289E76}"/>
              </a:ext>
            </a:extLst>
          </p:cNvPr>
          <p:cNvSpPr>
            <a:spLocks noGrp="1"/>
          </p:cNvSpPr>
          <p:nvPr>
            <p:ph type="pic" sz="quarter" idx="13"/>
          </p:nvPr>
        </p:nvSpPr>
        <p:spPr>
          <a:xfrm>
            <a:off x="0" y="0"/>
            <a:ext cx="5491266" cy="6858000"/>
          </a:xfrm>
        </p:spPr>
        <p:txBody>
          <a:bodyPr/>
          <a:lstStyle/>
          <a:p>
            <a:r>
              <a:rPr lang="da-DK"/>
              <a:t>Klik på ikonet for at tilføje et billede</a:t>
            </a:r>
            <a:endParaRPr lang="da-DK" dirty="0"/>
          </a:p>
        </p:txBody>
      </p:sp>
      <p:sp>
        <p:nvSpPr>
          <p:cNvPr id="3" name="Pladsholder til dato 2">
            <a:extLst>
              <a:ext uri="{FF2B5EF4-FFF2-40B4-BE49-F238E27FC236}">
                <a16:creationId xmlns:a16="http://schemas.microsoft.com/office/drawing/2014/main" id="{1E6E33BC-6998-4A8A-8E4C-890F1FE52C10}"/>
              </a:ext>
            </a:extLst>
          </p:cNvPr>
          <p:cNvSpPr>
            <a:spLocks noGrp="1"/>
          </p:cNvSpPr>
          <p:nvPr>
            <p:ph type="dt" sz="half" idx="15"/>
          </p:nvPr>
        </p:nvSpPr>
        <p:spPr/>
        <p:txBody>
          <a:bodyPr/>
          <a:lstStyle/>
          <a:p>
            <a:fld id="{E7D4D8E4-8BF4-4AA3-8902-99E110B6B98B}" type="datetime1">
              <a:rPr lang="da-DK" smtClean="0"/>
              <a:t>26-06-2026</a:t>
            </a:fld>
            <a:endParaRPr lang="da-DK" dirty="0"/>
          </a:p>
        </p:txBody>
      </p:sp>
      <p:sp>
        <p:nvSpPr>
          <p:cNvPr id="4" name="Pladsholder til slidenummer 3">
            <a:extLst>
              <a:ext uri="{FF2B5EF4-FFF2-40B4-BE49-F238E27FC236}">
                <a16:creationId xmlns:a16="http://schemas.microsoft.com/office/drawing/2014/main" id="{CDDDB56C-A875-46CD-B2B9-83DD69FDEC1F}"/>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75555415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 spalte slide">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3" name="Titel 1">
            <a:extLst>
              <a:ext uri="{FF2B5EF4-FFF2-40B4-BE49-F238E27FC236}">
                <a16:creationId xmlns:a16="http://schemas.microsoft.com/office/drawing/2014/main" id="{2BB978F9-C091-42E1-A686-3F0CF3190779}"/>
              </a:ext>
            </a:extLst>
          </p:cNvPr>
          <p:cNvSpPr>
            <a:spLocks noGrp="1"/>
          </p:cNvSpPr>
          <p:nvPr>
            <p:ph type="title" hasCustomPrompt="1"/>
          </p:nvPr>
        </p:nvSpPr>
        <p:spPr>
          <a:xfrm>
            <a:off x="847436" y="1264675"/>
            <a:ext cx="6948055" cy="1205057"/>
          </a:xfrm>
        </p:spPr>
        <p:txBody>
          <a:bodyPr>
            <a:normAutofit/>
          </a:bodyPr>
          <a:lstStyle>
            <a:lvl1pPr>
              <a:defRPr sz="3600"/>
            </a:lvl1pPr>
          </a:lstStyle>
          <a:p>
            <a:r>
              <a:rPr lang="da-DK" dirty="0"/>
              <a:t>Almindelig tekstside uden grafisk baggrund</a:t>
            </a:r>
          </a:p>
        </p:txBody>
      </p:sp>
      <p:sp>
        <p:nvSpPr>
          <p:cNvPr id="6" name="Pladsholder til tekst 3">
            <a:extLst>
              <a:ext uri="{FF2B5EF4-FFF2-40B4-BE49-F238E27FC236}">
                <a16:creationId xmlns:a16="http://schemas.microsoft.com/office/drawing/2014/main" id="{536045C7-2DB3-4BFF-A2C1-92C84A65C118}"/>
              </a:ext>
            </a:extLst>
          </p:cNvPr>
          <p:cNvSpPr>
            <a:spLocks noGrp="1"/>
          </p:cNvSpPr>
          <p:nvPr>
            <p:ph type="body" sz="quarter" idx="15"/>
          </p:nvPr>
        </p:nvSpPr>
        <p:spPr>
          <a:xfrm>
            <a:off x="6662539" y="3035302"/>
            <a:ext cx="4689674" cy="2835275"/>
          </a:xfrm>
        </p:spPr>
        <p:txBody>
          <a:bodyPr>
            <a:normAutofit/>
          </a:bodyPr>
          <a:lstStyle>
            <a:lvl1pPr>
              <a:lnSpc>
                <a:spcPct val="100000"/>
              </a:lnSpc>
              <a:spcBef>
                <a:spcPts val="0"/>
              </a:spcBef>
              <a:defRPr sz="2000"/>
            </a:lvl1pPr>
          </a:lstStyle>
          <a:p>
            <a:pPr lvl="0"/>
            <a:r>
              <a:rPr lang="da-DK"/>
              <a:t>Rediger typografien i masterens</a:t>
            </a:r>
          </a:p>
        </p:txBody>
      </p:sp>
      <p:sp>
        <p:nvSpPr>
          <p:cNvPr id="7" name="Pladsholder til tekst 3">
            <a:extLst>
              <a:ext uri="{FF2B5EF4-FFF2-40B4-BE49-F238E27FC236}">
                <a16:creationId xmlns:a16="http://schemas.microsoft.com/office/drawing/2014/main" id="{DCA6FECE-36D3-473F-B03C-CFF05533A687}"/>
              </a:ext>
            </a:extLst>
          </p:cNvPr>
          <p:cNvSpPr>
            <a:spLocks noGrp="1"/>
          </p:cNvSpPr>
          <p:nvPr>
            <p:ph type="body" sz="quarter" idx="16"/>
          </p:nvPr>
        </p:nvSpPr>
        <p:spPr>
          <a:xfrm>
            <a:off x="847439" y="3041743"/>
            <a:ext cx="4689674"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D890B0AD-22A3-4F14-BE7F-62A77F1763A4}"/>
              </a:ext>
            </a:extLst>
          </p:cNvPr>
          <p:cNvSpPr>
            <a:spLocks noGrp="1"/>
          </p:cNvSpPr>
          <p:nvPr>
            <p:ph type="dt" sz="half" idx="17"/>
          </p:nvPr>
        </p:nvSpPr>
        <p:spPr/>
        <p:txBody>
          <a:bodyPr/>
          <a:lstStyle/>
          <a:p>
            <a:fld id="{59548B67-77F8-4D2C-881B-EE2E37DCFAF2}" type="datetime1">
              <a:rPr lang="da-DK" smtClean="0"/>
              <a:t>26-06-2026</a:t>
            </a:fld>
            <a:endParaRPr lang="da-DK" dirty="0"/>
          </a:p>
        </p:txBody>
      </p:sp>
      <p:sp>
        <p:nvSpPr>
          <p:cNvPr id="4" name="Pladsholder til slidenummer 3">
            <a:extLst>
              <a:ext uri="{FF2B5EF4-FFF2-40B4-BE49-F238E27FC236}">
                <a16:creationId xmlns:a16="http://schemas.microsoft.com/office/drawing/2014/main" id="{48156926-E996-4D4B-8D05-62E61D3163F7}"/>
              </a:ext>
            </a:extLst>
          </p:cNvPr>
          <p:cNvSpPr>
            <a:spLocks noGrp="1"/>
          </p:cNvSpPr>
          <p:nvPr>
            <p:ph type="sldNum" sz="quarter" idx="18"/>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5225791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vid slide">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2" name="Pladsholder til dato 1">
            <a:extLst>
              <a:ext uri="{FF2B5EF4-FFF2-40B4-BE49-F238E27FC236}">
                <a16:creationId xmlns:a16="http://schemas.microsoft.com/office/drawing/2014/main" id="{3E603E7B-1F0E-4C1E-8193-7877D4ED3B4A}"/>
              </a:ext>
            </a:extLst>
          </p:cNvPr>
          <p:cNvSpPr>
            <a:spLocks noGrp="1"/>
          </p:cNvSpPr>
          <p:nvPr>
            <p:ph type="dt" sz="half" idx="10"/>
          </p:nvPr>
        </p:nvSpPr>
        <p:spPr/>
        <p:txBody>
          <a:bodyPr/>
          <a:lstStyle/>
          <a:p>
            <a:fld id="{A5645FF8-A9D2-4DE2-8D09-89CE9C388AA0}" type="datetime1">
              <a:rPr lang="da-DK" smtClean="0"/>
              <a:t>26-06-2026</a:t>
            </a:fld>
            <a:endParaRPr lang="da-DK" dirty="0"/>
          </a:p>
        </p:txBody>
      </p:sp>
      <p:sp>
        <p:nvSpPr>
          <p:cNvPr id="3" name="Pladsholder til slidenummer 2">
            <a:extLst>
              <a:ext uri="{FF2B5EF4-FFF2-40B4-BE49-F238E27FC236}">
                <a16:creationId xmlns:a16="http://schemas.microsoft.com/office/drawing/2014/main" id="{64509D49-2686-405F-A721-61EF0A01B8C8}"/>
              </a:ext>
            </a:extLst>
          </p:cNvPr>
          <p:cNvSpPr>
            <a:spLocks noGrp="1"/>
          </p:cNvSpPr>
          <p:nvPr>
            <p:ph type="sldNum" sz="quarter" idx="11"/>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203845768"/>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Lyseblå baggrund med dråber">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8B8C9A1E-52B7-4187-9204-0CB38647C975}"/>
              </a:ext>
            </a:extLst>
          </p:cNvPr>
          <p:cNvPicPr>
            <a:picLocks noChangeAspect="1"/>
          </p:cNvPicPr>
          <p:nvPr userDrawn="1"/>
        </p:nvPicPr>
        <p:blipFill>
          <a:blip r:embed="rId2"/>
          <a:stretch>
            <a:fillRect/>
          </a:stretch>
        </p:blipFill>
        <p:spPr>
          <a:xfrm>
            <a:off x="-270932" y="0"/>
            <a:ext cx="12462933" cy="7010400"/>
          </a:xfrm>
          <a:prstGeom prst="rect">
            <a:avLst/>
          </a:prstGeom>
        </p:spPr>
      </p:pic>
      <p:pic>
        <p:nvPicPr>
          <p:cNvPr id="7" name="Billede 6">
            <a:extLst>
              <a:ext uri="{FF2B5EF4-FFF2-40B4-BE49-F238E27FC236}">
                <a16:creationId xmlns:a16="http://schemas.microsoft.com/office/drawing/2014/main" id="{8098DD98-0081-4FAA-A4FF-9587F52FF68F}"/>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2" name="Pladsholder til dato 1">
            <a:extLst>
              <a:ext uri="{FF2B5EF4-FFF2-40B4-BE49-F238E27FC236}">
                <a16:creationId xmlns:a16="http://schemas.microsoft.com/office/drawing/2014/main" id="{93EBEAE2-5C69-4382-B2FA-D9E92D77D8D6}"/>
              </a:ext>
            </a:extLst>
          </p:cNvPr>
          <p:cNvSpPr>
            <a:spLocks noGrp="1"/>
          </p:cNvSpPr>
          <p:nvPr>
            <p:ph type="dt" sz="half" idx="10"/>
          </p:nvPr>
        </p:nvSpPr>
        <p:spPr/>
        <p:txBody>
          <a:bodyPr/>
          <a:lstStyle/>
          <a:p>
            <a:fld id="{D701587C-4872-4B89-A24F-7A9C242534C8}" type="datetime1">
              <a:rPr lang="da-DK" smtClean="0"/>
              <a:t>26-06-2026</a:t>
            </a:fld>
            <a:endParaRPr lang="da-DK" dirty="0"/>
          </a:p>
        </p:txBody>
      </p:sp>
      <p:sp>
        <p:nvSpPr>
          <p:cNvPr id="3" name="Pladsholder til slidenummer 2">
            <a:extLst>
              <a:ext uri="{FF2B5EF4-FFF2-40B4-BE49-F238E27FC236}">
                <a16:creationId xmlns:a16="http://schemas.microsoft.com/office/drawing/2014/main" id="{8EF0E8EA-0131-4431-ACE4-CF66933BCDFA}"/>
              </a:ext>
            </a:extLst>
          </p:cNvPr>
          <p:cNvSpPr>
            <a:spLocks noGrp="1"/>
          </p:cNvSpPr>
          <p:nvPr>
            <p:ph type="sldNum" sz="quarter" idx="11"/>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6913848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range baggrund med dråber">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24C242B-250F-4BDA-B918-4C104268F8F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2697C01-AE1D-42B5-B3B2-008778A2F8D3}"/>
              </a:ext>
            </a:extLst>
          </p:cNvPr>
          <p:cNvSpPr>
            <a:spLocks noGrp="1"/>
          </p:cNvSpPr>
          <p:nvPr>
            <p:ph type="title" hasCustomPrompt="1"/>
          </p:nvPr>
        </p:nvSpPr>
        <p:spPr>
          <a:xfrm>
            <a:off x="839788" y="2776611"/>
            <a:ext cx="10404475" cy="929480"/>
          </a:xfrm>
        </p:spPr>
        <p:txBody>
          <a:bodyPr>
            <a:noAutofit/>
          </a:bodyPr>
          <a:lstStyle>
            <a:lvl1pPr algn="ctr">
              <a:defRPr sz="4000">
                <a:solidFill>
                  <a:schemeClr val="bg1"/>
                </a:solidFill>
              </a:defRPr>
            </a:lvl1pPr>
          </a:lstStyle>
          <a:p>
            <a:r>
              <a:rPr lang="da-DK" dirty="0"/>
              <a:t>Brug dette slide til at lave</a:t>
            </a:r>
            <a:br>
              <a:rPr lang="da-DK" dirty="0"/>
            </a:br>
            <a:r>
              <a:rPr lang="da-DK" dirty="0"/>
              <a:t> et </a:t>
            </a:r>
            <a:r>
              <a:rPr lang="da-DK" dirty="0" err="1"/>
              <a:t>startslide</a:t>
            </a:r>
            <a:r>
              <a:rPr lang="da-DK" dirty="0"/>
              <a:t> til et afsnit</a:t>
            </a:r>
          </a:p>
        </p:txBody>
      </p:sp>
      <p:pic>
        <p:nvPicPr>
          <p:cNvPr id="6" name="Billede 5">
            <a:extLst>
              <a:ext uri="{FF2B5EF4-FFF2-40B4-BE49-F238E27FC236}">
                <a16:creationId xmlns:a16="http://schemas.microsoft.com/office/drawing/2014/main" id="{EC9C740E-8135-481D-A2A9-5D1A9970DEBA}"/>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3" name="Pladsholder til dato 2">
            <a:extLst>
              <a:ext uri="{FF2B5EF4-FFF2-40B4-BE49-F238E27FC236}">
                <a16:creationId xmlns:a16="http://schemas.microsoft.com/office/drawing/2014/main" id="{F14958AE-F390-4334-A708-62DCD00F5E76}"/>
              </a:ext>
            </a:extLst>
          </p:cNvPr>
          <p:cNvSpPr>
            <a:spLocks noGrp="1"/>
          </p:cNvSpPr>
          <p:nvPr>
            <p:ph type="dt" sz="half" idx="10"/>
          </p:nvPr>
        </p:nvSpPr>
        <p:spPr/>
        <p:txBody>
          <a:bodyPr/>
          <a:lstStyle/>
          <a:p>
            <a:fld id="{2B22C418-554C-4715-80FE-BE53535E4BD8}" type="datetime1">
              <a:rPr lang="da-DK" smtClean="0"/>
              <a:t>26-06-2026</a:t>
            </a:fld>
            <a:endParaRPr lang="da-DK" dirty="0"/>
          </a:p>
        </p:txBody>
      </p:sp>
      <p:sp>
        <p:nvSpPr>
          <p:cNvPr id="4" name="Pladsholder til slidenummer 3">
            <a:extLst>
              <a:ext uri="{FF2B5EF4-FFF2-40B4-BE49-F238E27FC236}">
                <a16:creationId xmlns:a16="http://schemas.microsoft.com/office/drawing/2014/main" id="{A8328BEC-C80F-416A-997B-5D7A345D5A5F}"/>
              </a:ext>
            </a:extLst>
          </p:cNvPr>
          <p:cNvSpPr>
            <a:spLocks noGrp="1"/>
          </p:cNvSpPr>
          <p:nvPr>
            <p:ph type="sldNum" sz="quarter" idx="11"/>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80676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obil 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6" name="Pladsholder til tekst 3">
            <a:extLst>
              <a:ext uri="{FF2B5EF4-FFF2-40B4-BE49-F238E27FC236}">
                <a16:creationId xmlns:a16="http://schemas.microsoft.com/office/drawing/2014/main" id="{D4832DDB-7A23-4C57-9738-A89908ADF214}"/>
              </a:ext>
            </a:extLst>
          </p:cNvPr>
          <p:cNvSpPr>
            <a:spLocks noGrp="1"/>
          </p:cNvSpPr>
          <p:nvPr>
            <p:ph type="body" sz="quarter" idx="15"/>
          </p:nvPr>
        </p:nvSpPr>
        <p:spPr>
          <a:xfrm>
            <a:off x="849024" y="3035302"/>
            <a:ext cx="5256212" cy="2835275"/>
          </a:xfrm>
        </p:spPr>
        <p:txBody>
          <a:bodyPr>
            <a:normAutofit/>
          </a:bodyPr>
          <a:lstStyle>
            <a:lvl1pPr>
              <a:lnSpc>
                <a:spcPct val="100000"/>
              </a:lnSpc>
              <a:spcBef>
                <a:spcPts val="0"/>
              </a:spcBef>
              <a:defRPr sz="2000"/>
            </a:lvl1pPr>
          </a:lstStyle>
          <a:p>
            <a:pPr lvl="0"/>
            <a:r>
              <a:rPr lang="da-DK"/>
              <a:t>Rediger typografien i masterens</a:t>
            </a:r>
          </a:p>
        </p:txBody>
      </p:sp>
      <p:pic>
        <p:nvPicPr>
          <p:cNvPr id="8" name="Billede 7">
            <a:extLst>
              <a:ext uri="{FF2B5EF4-FFF2-40B4-BE49-F238E27FC236}">
                <a16:creationId xmlns:a16="http://schemas.microsoft.com/office/drawing/2014/main" id="{479D1FBF-6248-4E70-91EA-D3301E91E5E4}"/>
              </a:ext>
            </a:extLst>
          </p:cNvPr>
          <p:cNvPicPr>
            <a:picLocks noChangeAspect="1"/>
          </p:cNvPicPr>
          <p:nvPr userDrawn="1"/>
        </p:nvPicPr>
        <p:blipFill>
          <a:blip r:embed="rId3"/>
          <a:srcRect/>
          <a:stretch/>
        </p:blipFill>
        <p:spPr>
          <a:xfrm>
            <a:off x="7868508" y="500571"/>
            <a:ext cx="2962662" cy="6049755"/>
          </a:xfrm>
          <a:prstGeom prst="rect">
            <a:avLst/>
          </a:prstGeom>
        </p:spPr>
      </p:pic>
      <p:sp>
        <p:nvSpPr>
          <p:cNvPr id="3" name="Pladsholder til dato 2">
            <a:extLst>
              <a:ext uri="{FF2B5EF4-FFF2-40B4-BE49-F238E27FC236}">
                <a16:creationId xmlns:a16="http://schemas.microsoft.com/office/drawing/2014/main" id="{BE681325-5E49-4398-AA31-EE1A63BF03FB}"/>
              </a:ext>
            </a:extLst>
          </p:cNvPr>
          <p:cNvSpPr>
            <a:spLocks noGrp="1"/>
          </p:cNvSpPr>
          <p:nvPr>
            <p:ph type="dt" sz="half" idx="16"/>
          </p:nvPr>
        </p:nvSpPr>
        <p:spPr/>
        <p:txBody>
          <a:bodyPr/>
          <a:lstStyle/>
          <a:p>
            <a:fld id="{47CD3627-297B-4617-A376-43D8BE1DB258}" type="datetime1">
              <a:rPr lang="da-DK" smtClean="0"/>
              <a:t>26-06-2026</a:t>
            </a:fld>
            <a:endParaRPr lang="da-DK" dirty="0"/>
          </a:p>
        </p:txBody>
      </p:sp>
      <p:sp>
        <p:nvSpPr>
          <p:cNvPr id="4" name="Pladsholder til slidenummer 3">
            <a:extLst>
              <a:ext uri="{FF2B5EF4-FFF2-40B4-BE49-F238E27FC236}">
                <a16:creationId xmlns:a16="http://schemas.microsoft.com/office/drawing/2014/main" id="{641F0DE6-78C2-4757-B561-43E71E499680}"/>
              </a:ext>
            </a:extLst>
          </p:cNvPr>
          <p:cNvSpPr>
            <a:spLocks noGrp="1"/>
          </p:cNvSpPr>
          <p:nvPr>
            <p:ph type="sldNum" sz="quarter" idx="17"/>
          </p:nvPr>
        </p:nvSpPr>
        <p:spPr/>
        <p:txBody>
          <a:bodyPr/>
          <a:lstStyle/>
          <a:p>
            <a:fld id="{EC3C5A53-63B3-440C-885B-99BD1D9B0B2D}" type="slidenum">
              <a:rPr lang="da-DK" smtClean="0"/>
              <a:pPr/>
              <a:t>‹nr.›</a:t>
            </a:fld>
            <a:endParaRPr lang="da-DK" dirty="0"/>
          </a:p>
        </p:txBody>
      </p:sp>
      <p:pic>
        <p:nvPicPr>
          <p:cNvPr id="9" name="Billede 8">
            <a:extLst>
              <a:ext uri="{FF2B5EF4-FFF2-40B4-BE49-F238E27FC236}">
                <a16:creationId xmlns:a16="http://schemas.microsoft.com/office/drawing/2014/main" id="{350FA271-FDC1-4951-8B6A-3D1774C4377A}"/>
              </a:ext>
            </a:extLst>
          </p:cNvPr>
          <p:cNvPicPr>
            <a:picLocks noChangeAspect="1"/>
          </p:cNvPicPr>
          <p:nvPr userDrawn="1"/>
        </p:nvPicPr>
        <p:blipFill>
          <a:blip r:embed="rId4"/>
          <a:stretch>
            <a:fillRect/>
          </a:stretch>
        </p:blipFill>
        <p:spPr>
          <a:xfrm>
            <a:off x="9190376" y="1369922"/>
            <a:ext cx="364137" cy="364137"/>
          </a:xfrm>
          <a:prstGeom prst="rect">
            <a:avLst/>
          </a:prstGeom>
        </p:spPr>
      </p:pic>
    </p:spTree>
    <p:extLst>
      <p:ext uri="{BB962C8B-B14F-4D97-AF65-F5344CB8AC3E}">
        <p14:creationId xmlns:p14="http://schemas.microsoft.com/office/powerpoint/2010/main" val="36474229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obil slide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7436" y="954811"/>
            <a:ext cx="524856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pic>
        <p:nvPicPr>
          <p:cNvPr id="7" name="Billede 6"/>
          <p:cNvPicPr>
            <a:picLocks noChangeAspect="1"/>
          </p:cNvPicPr>
          <p:nvPr userDrawn="1"/>
        </p:nvPicPr>
        <p:blipFill>
          <a:blip r:embed="rId3"/>
          <a:srcRect/>
          <a:stretch/>
        </p:blipFill>
        <p:spPr>
          <a:xfrm>
            <a:off x="7875118" y="500571"/>
            <a:ext cx="2962662" cy="6049755"/>
          </a:xfrm>
          <a:prstGeom prst="rect">
            <a:avLst/>
          </a:prstGeom>
        </p:spPr>
      </p:pic>
      <p:sp>
        <p:nvSpPr>
          <p:cNvPr id="6" name="Pladsholder til tekst 3">
            <a:extLst>
              <a:ext uri="{FF2B5EF4-FFF2-40B4-BE49-F238E27FC236}">
                <a16:creationId xmlns:a16="http://schemas.microsoft.com/office/drawing/2014/main" id="{D4832DDB-7A23-4C57-9738-A89908ADF214}"/>
              </a:ext>
            </a:extLst>
          </p:cNvPr>
          <p:cNvSpPr>
            <a:spLocks noGrp="1"/>
          </p:cNvSpPr>
          <p:nvPr>
            <p:ph type="body" sz="quarter" idx="15"/>
          </p:nvPr>
        </p:nvSpPr>
        <p:spPr>
          <a:xfrm>
            <a:off x="849024" y="3035302"/>
            <a:ext cx="5246976"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89D2D3C4-2FE4-4079-B1E5-489C6DCA2469}"/>
              </a:ext>
            </a:extLst>
          </p:cNvPr>
          <p:cNvSpPr>
            <a:spLocks noGrp="1"/>
          </p:cNvSpPr>
          <p:nvPr>
            <p:ph type="dt" sz="half" idx="16"/>
          </p:nvPr>
        </p:nvSpPr>
        <p:spPr/>
        <p:txBody>
          <a:bodyPr/>
          <a:lstStyle/>
          <a:p>
            <a:fld id="{B7486100-A7DF-42CD-9B0B-B77727157105}" type="datetime1">
              <a:rPr lang="da-DK" smtClean="0"/>
              <a:t>26-06-2026</a:t>
            </a:fld>
            <a:endParaRPr lang="da-DK" dirty="0"/>
          </a:p>
        </p:txBody>
      </p:sp>
      <p:sp>
        <p:nvSpPr>
          <p:cNvPr id="4" name="Pladsholder til slidenummer 3">
            <a:extLst>
              <a:ext uri="{FF2B5EF4-FFF2-40B4-BE49-F238E27FC236}">
                <a16:creationId xmlns:a16="http://schemas.microsoft.com/office/drawing/2014/main" id="{013B7B9F-D81D-4DD4-976C-CEDF046135C0}"/>
              </a:ext>
            </a:extLst>
          </p:cNvPr>
          <p:cNvSpPr>
            <a:spLocks noGrp="1"/>
          </p:cNvSpPr>
          <p:nvPr>
            <p:ph type="sldNum" sz="quarter" idx="17"/>
          </p:nvPr>
        </p:nvSpPr>
        <p:spPr/>
        <p:txBody>
          <a:bodyPr/>
          <a:lstStyle/>
          <a:p>
            <a:fld id="{EC3C5A53-63B3-440C-885B-99BD1D9B0B2D}" type="slidenum">
              <a:rPr lang="da-DK" smtClean="0"/>
              <a:pPr/>
              <a:t>‹nr.›</a:t>
            </a:fld>
            <a:endParaRPr lang="da-DK" dirty="0"/>
          </a:p>
        </p:txBody>
      </p:sp>
      <p:pic>
        <p:nvPicPr>
          <p:cNvPr id="8" name="Billede 7">
            <a:extLst>
              <a:ext uri="{FF2B5EF4-FFF2-40B4-BE49-F238E27FC236}">
                <a16:creationId xmlns:a16="http://schemas.microsoft.com/office/drawing/2014/main" id="{A4DFD4A1-664A-47E7-ABE2-98DF541ED1AE}"/>
              </a:ext>
            </a:extLst>
          </p:cNvPr>
          <p:cNvPicPr>
            <a:picLocks noChangeAspect="1"/>
          </p:cNvPicPr>
          <p:nvPr userDrawn="1"/>
        </p:nvPicPr>
        <p:blipFill>
          <a:blip r:embed="rId4"/>
          <a:stretch>
            <a:fillRect/>
          </a:stretch>
        </p:blipFill>
        <p:spPr>
          <a:xfrm>
            <a:off x="9190376" y="1360090"/>
            <a:ext cx="364137" cy="364137"/>
          </a:xfrm>
          <a:prstGeom prst="rect">
            <a:avLst/>
          </a:prstGeom>
        </p:spPr>
      </p:pic>
    </p:spTree>
    <p:extLst>
      <p:ext uri="{BB962C8B-B14F-4D97-AF65-F5344CB8AC3E}">
        <p14:creationId xmlns:p14="http://schemas.microsoft.com/office/powerpoint/2010/main" val="2464615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lede og tekst 3">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A6E03658-E721-435E-8D1E-F31F745E4F6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6778"/>
          <a:stretch/>
        </p:blipFill>
        <p:spPr>
          <a:xfrm flipH="1">
            <a:off x="6710285" y="0"/>
            <a:ext cx="5477301"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EDC07847-C7E8-4FC3-AE25-8C6378DB9523}"/>
              </a:ext>
            </a:extLst>
          </p:cNvPr>
          <p:cNvSpPr>
            <a:spLocks noGrp="1"/>
          </p:cNvSpPr>
          <p:nvPr>
            <p:ph type="title" hasCustomPrompt="1"/>
          </p:nvPr>
        </p:nvSpPr>
        <p:spPr>
          <a:xfrm>
            <a:off x="847436" y="954811"/>
            <a:ext cx="4351318"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22FC66E2-1D77-4953-9A8D-080F1BB13848}"/>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91AC067A-6B29-4065-A8E2-29881D7A807D}"/>
              </a:ext>
            </a:extLst>
          </p:cNvPr>
          <p:cNvSpPr>
            <a:spLocks noGrp="1"/>
          </p:cNvSpPr>
          <p:nvPr>
            <p:ph type="dt" sz="half" idx="15"/>
          </p:nvPr>
        </p:nvSpPr>
        <p:spPr/>
        <p:txBody>
          <a:bodyPr/>
          <a:lstStyle/>
          <a:p>
            <a:fld id="{B4749CF4-AE5D-4B72-8D53-AD5C5D735BE1}" type="datetime1">
              <a:rPr lang="da-DK" smtClean="0"/>
              <a:t>26-06-2026</a:t>
            </a:fld>
            <a:endParaRPr lang="da-DK" dirty="0"/>
          </a:p>
        </p:txBody>
      </p:sp>
      <p:sp>
        <p:nvSpPr>
          <p:cNvPr id="3" name="Pladsholder til slidenummer 2">
            <a:extLst>
              <a:ext uri="{FF2B5EF4-FFF2-40B4-BE49-F238E27FC236}">
                <a16:creationId xmlns:a16="http://schemas.microsoft.com/office/drawing/2014/main" id="{87B4D7EB-EFDA-4F7A-AEF2-8CD5A4019AD9}"/>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572742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Orange">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9B331691-81B6-6D40-8ED8-D04A5D12D72C}"/>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Titel 1">
            <a:extLst>
              <a:ext uri="{FF2B5EF4-FFF2-40B4-BE49-F238E27FC236}">
                <a16:creationId xmlns:a16="http://schemas.microsoft.com/office/drawing/2014/main" id="{5D9E9F91-3928-4859-BD8F-850DE0137842}"/>
              </a:ext>
            </a:extLst>
          </p:cNvPr>
          <p:cNvSpPr>
            <a:spLocks noGrp="1"/>
          </p:cNvSpPr>
          <p:nvPr>
            <p:ph type="ctrTitle" hasCustomPrompt="1"/>
          </p:nvPr>
        </p:nvSpPr>
        <p:spPr>
          <a:xfrm>
            <a:off x="844496" y="2227630"/>
            <a:ext cx="7434469" cy="1793839"/>
          </a:xfrm>
        </p:spPr>
        <p:txBody>
          <a:bodyPr anchor="b"/>
          <a:lstStyle>
            <a:lvl1pPr algn="l">
              <a:defRPr sz="4800" b="0">
                <a:solidFill>
                  <a:schemeClr val="bg1"/>
                </a:solidFill>
              </a:defRPr>
            </a:lvl1pPr>
          </a:lstStyle>
          <a:p>
            <a:r>
              <a:rPr lang="da-DK" dirty="0"/>
              <a:t>Forside 2 er orange med dråber på</a:t>
            </a:r>
          </a:p>
        </p:txBody>
      </p:sp>
      <p:sp>
        <p:nvSpPr>
          <p:cNvPr id="12" name="Undertitel 2">
            <a:extLst>
              <a:ext uri="{FF2B5EF4-FFF2-40B4-BE49-F238E27FC236}">
                <a16:creationId xmlns:a16="http://schemas.microsoft.com/office/drawing/2014/main" id="{88609712-B46B-411B-A0E1-10AB82BB83CB}"/>
              </a:ext>
            </a:extLst>
          </p:cNvPr>
          <p:cNvSpPr>
            <a:spLocks noGrp="1"/>
          </p:cNvSpPr>
          <p:nvPr>
            <p:ph type="subTitle" idx="1" hasCustomPrompt="1"/>
          </p:nvPr>
        </p:nvSpPr>
        <p:spPr>
          <a:xfrm>
            <a:off x="848138" y="4364918"/>
            <a:ext cx="9144000" cy="527577"/>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Underoverskrift her</a:t>
            </a:r>
          </a:p>
        </p:txBody>
      </p:sp>
      <p:pic>
        <p:nvPicPr>
          <p:cNvPr id="6" name="Billede 5">
            <a:extLst>
              <a:ext uri="{FF2B5EF4-FFF2-40B4-BE49-F238E27FC236}">
                <a16:creationId xmlns:a16="http://schemas.microsoft.com/office/drawing/2014/main" id="{67860BB0-5A36-4E40-8D0F-15D96BC56CB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400513" y="367083"/>
            <a:ext cx="3349452" cy="800907"/>
          </a:xfrm>
          <a:prstGeom prst="rect">
            <a:avLst/>
          </a:prstGeom>
        </p:spPr>
      </p:pic>
    </p:spTree>
    <p:extLst>
      <p:ext uri="{BB962C8B-B14F-4D97-AF65-F5344CB8AC3E}">
        <p14:creationId xmlns:p14="http://schemas.microsoft.com/office/powerpoint/2010/main" val="1247563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Billede og tekst 3">
    <p:spTree>
      <p:nvGrpSpPr>
        <p:cNvPr id="1" name=""/>
        <p:cNvGrpSpPr/>
        <p:nvPr/>
      </p:nvGrpSpPr>
      <p:grpSpPr>
        <a:xfrm>
          <a:off x="0" y="0"/>
          <a:ext cx="0" cy="0"/>
          <a:chOff x="0" y="0"/>
          <a:chExt cx="0" cy="0"/>
        </a:xfrm>
      </p:grpSpPr>
      <p:pic>
        <p:nvPicPr>
          <p:cNvPr id="4" name="Billed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43774" y="0"/>
            <a:ext cx="544822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EDC07847-C7E8-4FC3-AE25-8C6378DB9523}"/>
              </a:ext>
            </a:extLst>
          </p:cNvPr>
          <p:cNvSpPr>
            <a:spLocks noGrp="1"/>
          </p:cNvSpPr>
          <p:nvPr>
            <p:ph type="title" hasCustomPrompt="1"/>
          </p:nvPr>
        </p:nvSpPr>
        <p:spPr>
          <a:xfrm>
            <a:off x="847436" y="954811"/>
            <a:ext cx="4351318"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22FC66E2-1D77-4953-9A8D-080F1BB13848}"/>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91AC067A-6B29-4065-A8E2-29881D7A807D}"/>
              </a:ext>
            </a:extLst>
          </p:cNvPr>
          <p:cNvSpPr>
            <a:spLocks noGrp="1"/>
          </p:cNvSpPr>
          <p:nvPr>
            <p:ph type="dt" sz="half" idx="15"/>
          </p:nvPr>
        </p:nvSpPr>
        <p:spPr/>
        <p:txBody>
          <a:bodyPr/>
          <a:lstStyle/>
          <a:p>
            <a:fld id="{B4749CF4-AE5D-4B72-8D53-AD5C5D735BE1}" type="datetime1">
              <a:rPr lang="da-DK" smtClean="0"/>
              <a:t>26-06-2026</a:t>
            </a:fld>
            <a:endParaRPr lang="da-DK" dirty="0"/>
          </a:p>
        </p:txBody>
      </p:sp>
      <p:sp>
        <p:nvSpPr>
          <p:cNvPr id="3" name="Pladsholder til slidenummer 2">
            <a:extLst>
              <a:ext uri="{FF2B5EF4-FFF2-40B4-BE49-F238E27FC236}">
                <a16:creationId xmlns:a16="http://schemas.microsoft.com/office/drawing/2014/main" id="{87B4D7EB-EFDA-4F7A-AEF2-8CD5A4019AD9}"/>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6489189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rugerdefineret layout">
    <p:spTree>
      <p:nvGrpSpPr>
        <p:cNvPr id="1" name=""/>
        <p:cNvGrpSpPr/>
        <p:nvPr/>
      </p:nvGrpSpPr>
      <p:grpSpPr>
        <a:xfrm>
          <a:off x="0" y="0"/>
          <a:ext cx="0" cy="0"/>
          <a:chOff x="0" y="0"/>
          <a:chExt cx="0" cy="0"/>
        </a:xfrm>
      </p:grpSpPr>
      <p:sp>
        <p:nvSpPr>
          <p:cNvPr id="3" name="Pladsholder til dato 2"/>
          <p:cNvSpPr>
            <a:spLocks noGrp="1"/>
          </p:cNvSpPr>
          <p:nvPr>
            <p:ph type="dt" sz="half" idx="10"/>
          </p:nvPr>
        </p:nvSpPr>
        <p:spPr/>
        <p:txBody>
          <a:bodyPr/>
          <a:lstStyle/>
          <a:p>
            <a:fld id="{B529541F-321D-48D7-B2D9-C9A782B0ACB6}" type="datetime1">
              <a:rPr lang="da-DK" smtClean="0"/>
              <a:t>26-06-2026</a:t>
            </a:fld>
            <a:endParaRPr lang="da-DK" dirty="0"/>
          </a:p>
        </p:txBody>
      </p:sp>
      <p:sp>
        <p:nvSpPr>
          <p:cNvPr id="4" name="Pladsholder til slidenummer 3"/>
          <p:cNvSpPr>
            <a:spLocks noGrp="1"/>
          </p:cNvSpPr>
          <p:nvPr>
            <p:ph type="sldNum" sz="quarter" idx="11"/>
          </p:nvPr>
        </p:nvSpPr>
        <p:spPr/>
        <p:txBody>
          <a:bodyPr/>
          <a:lstStyle/>
          <a:p>
            <a:fld id="{EC3C5A53-63B3-440C-885B-99BD1D9B0B2D}" type="slidenum">
              <a:rPr lang="da-DK" smtClean="0"/>
              <a:pPr/>
              <a:t>‹nr.›</a:t>
            </a:fld>
            <a:endParaRPr lang="da-DK" dirty="0"/>
          </a:p>
        </p:txBody>
      </p:sp>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47551" y="0"/>
            <a:ext cx="5444449" cy="6858000"/>
          </a:xfrm>
          <a:prstGeom prst="rect">
            <a:avLst/>
          </a:prstGeom>
        </p:spPr>
      </p:pic>
      <p:sp>
        <p:nvSpPr>
          <p:cNvPr id="6" name="Titel 1">
            <a:extLst>
              <a:ext uri="{FF2B5EF4-FFF2-40B4-BE49-F238E27FC236}">
                <a16:creationId xmlns:a16="http://schemas.microsoft.com/office/drawing/2014/main" id="{EDC07847-C7E8-4FC3-AE25-8C6378DB9523}"/>
              </a:ext>
            </a:extLst>
          </p:cNvPr>
          <p:cNvSpPr txBox="1">
            <a:spLocks/>
          </p:cNvSpPr>
          <p:nvPr userDrawn="1"/>
        </p:nvSpPr>
        <p:spPr>
          <a:xfrm>
            <a:off x="847436" y="954811"/>
            <a:ext cx="4351318" cy="160393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mj-cs"/>
              </a:defRPr>
            </a:lvl1pPr>
          </a:lstStyle>
          <a:p>
            <a:r>
              <a:rPr lang="da-DK" dirty="0"/>
              <a:t>Tekst med billede eller grafik</a:t>
            </a:r>
          </a:p>
        </p:txBody>
      </p:sp>
      <p:sp>
        <p:nvSpPr>
          <p:cNvPr id="7" name="Pladsholder til tekst 3">
            <a:extLst>
              <a:ext uri="{FF2B5EF4-FFF2-40B4-BE49-F238E27FC236}">
                <a16:creationId xmlns:a16="http://schemas.microsoft.com/office/drawing/2014/main" id="{22FC66E2-1D77-4953-9A8D-080F1BB13848}"/>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a:t>Rediger typografien i masterens</a:t>
            </a:r>
          </a:p>
        </p:txBody>
      </p:sp>
      <p:pic>
        <p:nvPicPr>
          <p:cNvPr id="11" name="Billede 10">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36469684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Billede og tekst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105237"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105237" y="3035302"/>
            <a:ext cx="5246976"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6317C4AB-9E4C-4F2E-93AC-3461A5E2A49D}"/>
              </a:ext>
            </a:extLst>
          </p:cNvPr>
          <p:cNvSpPr>
            <a:spLocks noGrp="1"/>
          </p:cNvSpPr>
          <p:nvPr>
            <p:ph type="dt" sz="half" idx="15"/>
          </p:nvPr>
        </p:nvSpPr>
        <p:spPr/>
        <p:txBody>
          <a:bodyPr/>
          <a:lstStyle/>
          <a:p>
            <a:fld id="{2AEF944E-9F37-434A-BB1B-960D1FD440D1}" type="datetime1">
              <a:rPr lang="da-DK" smtClean="0"/>
              <a:t>26-06-2026</a:t>
            </a:fld>
            <a:endParaRPr lang="da-DK" dirty="0"/>
          </a:p>
        </p:txBody>
      </p:sp>
      <p:sp>
        <p:nvSpPr>
          <p:cNvPr id="4" name="Pladsholder til slidenummer 3">
            <a:extLst>
              <a:ext uri="{FF2B5EF4-FFF2-40B4-BE49-F238E27FC236}">
                <a16:creationId xmlns:a16="http://schemas.microsoft.com/office/drawing/2014/main" id="{9902BDEB-0CA8-47DB-BB3F-BA79885D94E7}"/>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pic>
        <p:nvPicPr>
          <p:cNvPr id="6" name="Bille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9824" cy="6858000"/>
          </a:xfrm>
          <a:prstGeom prst="rect">
            <a:avLst/>
          </a:prstGeom>
        </p:spPr>
      </p:pic>
    </p:spTree>
    <p:extLst>
      <p:ext uri="{BB962C8B-B14F-4D97-AF65-F5344CB8AC3E}">
        <p14:creationId xmlns:p14="http://schemas.microsoft.com/office/powerpoint/2010/main" val="104675931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lede og tekst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105237"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105237" y="3035302"/>
            <a:ext cx="5246976"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6317C4AB-9E4C-4F2E-93AC-3461A5E2A49D}"/>
              </a:ext>
            </a:extLst>
          </p:cNvPr>
          <p:cNvSpPr>
            <a:spLocks noGrp="1"/>
          </p:cNvSpPr>
          <p:nvPr>
            <p:ph type="dt" sz="half" idx="15"/>
          </p:nvPr>
        </p:nvSpPr>
        <p:spPr/>
        <p:txBody>
          <a:bodyPr/>
          <a:lstStyle/>
          <a:p>
            <a:fld id="{2AEF944E-9F37-434A-BB1B-960D1FD440D1}" type="datetime1">
              <a:rPr lang="da-DK" smtClean="0"/>
              <a:t>26-06-2026</a:t>
            </a:fld>
            <a:endParaRPr lang="da-DK" dirty="0"/>
          </a:p>
        </p:txBody>
      </p:sp>
      <p:sp>
        <p:nvSpPr>
          <p:cNvPr id="4" name="Pladsholder til slidenummer 3">
            <a:extLst>
              <a:ext uri="{FF2B5EF4-FFF2-40B4-BE49-F238E27FC236}">
                <a16:creationId xmlns:a16="http://schemas.microsoft.com/office/drawing/2014/main" id="{9902BDEB-0CA8-47DB-BB3F-BA79885D94E7}"/>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pic>
        <p:nvPicPr>
          <p:cNvPr id="5" name="Billed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8199" cy="6858000"/>
          </a:xfrm>
          <a:prstGeom prst="rect">
            <a:avLst/>
          </a:prstGeom>
        </p:spPr>
      </p:pic>
    </p:spTree>
    <p:extLst>
      <p:ext uri="{BB962C8B-B14F-4D97-AF65-F5344CB8AC3E}">
        <p14:creationId xmlns:p14="http://schemas.microsoft.com/office/powerpoint/2010/main" val="31796483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lede og tekst 6">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4EE14D22-E11C-4544-BC78-854E987AD838}"/>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2" name="Titel 1">
            <a:extLst>
              <a:ext uri="{FF2B5EF4-FFF2-40B4-BE49-F238E27FC236}">
                <a16:creationId xmlns:a16="http://schemas.microsoft.com/office/drawing/2014/main" id="{06C32D2F-C381-450B-BAE3-750578BCA815}"/>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13" name="Pladsholder til tekst 3">
            <a:extLst>
              <a:ext uri="{FF2B5EF4-FFF2-40B4-BE49-F238E27FC236}">
                <a16:creationId xmlns:a16="http://schemas.microsoft.com/office/drawing/2014/main" id="{701988B6-3FA0-4875-B1C6-59722A0BF1B1}"/>
              </a:ext>
            </a:extLst>
          </p:cNvPr>
          <p:cNvSpPr>
            <a:spLocks noGrp="1"/>
          </p:cNvSpPr>
          <p:nvPr>
            <p:ph type="body" sz="quarter" idx="14"/>
          </p:nvPr>
        </p:nvSpPr>
        <p:spPr>
          <a:xfrm>
            <a:off x="6096001" y="3035302"/>
            <a:ext cx="5256213"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AAD1CD19-2F6C-460F-B669-7C92067E550B}"/>
              </a:ext>
            </a:extLst>
          </p:cNvPr>
          <p:cNvSpPr>
            <a:spLocks noGrp="1"/>
          </p:cNvSpPr>
          <p:nvPr>
            <p:ph type="dt" sz="half" idx="15"/>
          </p:nvPr>
        </p:nvSpPr>
        <p:spPr/>
        <p:txBody>
          <a:bodyPr/>
          <a:lstStyle/>
          <a:p>
            <a:fld id="{A19C3704-D0D7-486C-B7BB-A937CB600AC7}" type="datetime1">
              <a:rPr lang="da-DK" smtClean="0"/>
              <a:t>26-06-2026</a:t>
            </a:fld>
            <a:endParaRPr lang="da-DK" dirty="0"/>
          </a:p>
        </p:txBody>
      </p:sp>
      <p:sp>
        <p:nvSpPr>
          <p:cNvPr id="3" name="Pladsholder til slidenummer 2">
            <a:extLst>
              <a:ext uri="{FF2B5EF4-FFF2-40B4-BE49-F238E27FC236}">
                <a16:creationId xmlns:a16="http://schemas.microsoft.com/office/drawing/2014/main" id="{76C0AFC8-1EDD-4F4B-8E56-C19BD9CACC5E}"/>
              </a:ext>
            </a:extLst>
          </p:cNvPr>
          <p:cNvSpPr>
            <a:spLocks noGrp="1"/>
          </p:cNvSpPr>
          <p:nvPr>
            <p:ph type="sldNum" sz="quarter" idx="16"/>
          </p:nvPr>
        </p:nvSpPr>
        <p:spPr/>
        <p:txBody>
          <a:bodyPr/>
          <a:lstStyle/>
          <a:p>
            <a:fld id="{EC3C5A53-63B3-440C-885B-99BD1D9B0B2D}" type="slidenum">
              <a:rPr lang="da-DK" smtClean="0"/>
              <a:pPr/>
              <a:t>‹nr.›</a:t>
            </a:fld>
            <a:endParaRPr lang="da-DK" dirty="0"/>
          </a:p>
        </p:txBody>
      </p:sp>
      <p:pic>
        <p:nvPicPr>
          <p:cNvPr id="4" name="Billed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4562"/>
            <a:ext cx="5468123" cy="6848870"/>
          </a:xfrm>
          <a:prstGeom prst="rect">
            <a:avLst/>
          </a:prstGeom>
        </p:spPr>
      </p:pic>
    </p:spTree>
    <p:extLst>
      <p:ext uri="{BB962C8B-B14F-4D97-AF65-F5344CB8AC3E}">
        <p14:creationId xmlns:p14="http://schemas.microsoft.com/office/powerpoint/2010/main" val="12002518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illede og tekst 5">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29567" r="17757"/>
          <a:stretch/>
        </p:blipFill>
        <p:spPr>
          <a:xfrm>
            <a:off x="6714701" y="0"/>
            <a:ext cx="5472752" cy="6929828"/>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Titel 1">
            <a:extLst>
              <a:ext uri="{FF2B5EF4-FFF2-40B4-BE49-F238E27FC236}">
                <a16:creationId xmlns:a16="http://schemas.microsoft.com/office/drawing/2014/main" id="{5AC3B0FE-2827-474F-95C1-ED3EF807B710}"/>
              </a:ext>
            </a:extLst>
          </p:cNvPr>
          <p:cNvSpPr>
            <a:spLocks noGrp="1"/>
          </p:cNvSpPr>
          <p:nvPr>
            <p:ph type="title" hasCustomPrompt="1"/>
          </p:nvPr>
        </p:nvSpPr>
        <p:spPr>
          <a:xfrm>
            <a:off x="847436" y="954811"/>
            <a:ext cx="5248564" cy="1603931"/>
          </a:xfrm>
        </p:spPr>
        <p:txBody>
          <a:bodyPr>
            <a:normAutofit/>
          </a:bodyPr>
          <a:lstStyle>
            <a:lvl1pPr>
              <a:defRPr sz="3600"/>
            </a:lvl1pPr>
          </a:lstStyle>
          <a:p>
            <a:r>
              <a:rPr lang="da-DK" dirty="0"/>
              <a:t>Tekst med billede eller grafik</a:t>
            </a:r>
          </a:p>
        </p:txBody>
      </p:sp>
      <p:sp>
        <p:nvSpPr>
          <p:cNvPr id="9" name="Pladsholder til tekst 3">
            <a:extLst>
              <a:ext uri="{FF2B5EF4-FFF2-40B4-BE49-F238E27FC236}">
                <a16:creationId xmlns:a16="http://schemas.microsoft.com/office/drawing/2014/main" id="{9C04AA23-6D8C-47B2-B55A-E09D00AE3A79}"/>
              </a:ext>
            </a:extLst>
          </p:cNvPr>
          <p:cNvSpPr>
            <a:spLocks noGrp="1"/>
          </p:cNvSpPr>
          <p:nvPr>
            <p:ph type="body" sz="quarter" idx="14"/>
          </p:nvPr>
        </p:nvSpPr>
        <p:spPr>
          <a:xfrm>
            <a:off x="847437" y="3035302"/>
            <a:ext cx="5248562" cy="2835275"/>
          </a:xfrm>
        </p:spPr>
        <p:txBody>
          <a:bodyPr>
            <a:normAutofit/>
          </a:bodyPr>
          <a:lstStyle>
            <a:lvl1pPr>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2CF52B1D-5561-47B7-87EC-D0DFA3D23007}"/>
              </a:ext>
            </a:extLst>
          </p:cNvPr>
          <p:cNvSpPr>
            <a:spLocks noGrp="1"/>
          </p:cNvSpPr>
          <p:nvPr>
            <p:ph type="dt" sz="half" idx="15"/>
          </p:nvPr>
        </p:nvSpPr>
        <p:spPr/>
        <p:txBody>
          <a:bodyPr/>
          <a:lstStyle/>
          <a:p>
            <a:fld id="{EBE03DCA-1927-499E-BDC7-14AB9D4829C6}" type="datetime1">
              <a:rPr lang="da-DK" smtClean="0"/>
              <a:t>26-06-2026</a:t>
            </a:fld>
            <a:endParaRPr lang="da-DK" dirty="0"/>
          </a:p>
        </p:txBody>
      </p:sp>
      <p:sp>
        <p:nvSpPr>
          <p:cNvPr id="4" name="Pladsholder til slidenummer 3">
            <a:extLst>
              <a:ext uri="{FF2B5EF4-FFF2-40B4-BE49-F238E27FC236}">
                <a16:creationId xmlns:a16="http://schemas.microsoft.com/office/drawing/2014/main" id="{19BF9514-B8FF-4443-83F4-A463FE0049D0}"/>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3212448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Billede og tekst 5">
    <p:spTree>
      <p:nvGrpSpPr>
        <p:cNvPr id="1" name=""/>
        <p:cNvGrpSpPr/>
        <p:nvPr/>
      </p:nvGrpSpPr>
      <p:grpSpPr>
        <a:xfrm>
          <a:off x="0" y="0"/>
          <a:ext cx="0" cy="0"/>
          <a:chOff x="0" y="0"/>
          <a:chExt cx="0" cy="0"/>
        </a:xfrm>
      </p:grpSpPr>
      <p:pic>
        <p:nvPicPr>
          <p:cNvPr id="5" name="Billed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43774" y="0"/>
            <a:ext cx="544822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Titel 1">
            <a:extLst>
              <a:ext uri="{FF2B5EF4-FFF2-40B4-BE49-F238E27FC236}">
                <a16:creationId xmlns:a16="http://schemas.microsoft.com/office/drawing/2014/main" id="{5AC3B0FE-2827-474F-95C1-ED3EF807B710}"/>
              </a:ext>
            </a:extLst>
          </p:cNvPr>
          <p:cNvSpPr>
            <a:spLocks noGrp="1"/>
          </p:cNvSpPr>
          <p:nvPr>
            <p:ph type="title" hasCustomPrompt="1"/>
          </p:nvPr>
        </p:nvSpPr>
        <p:spPr>
          <a:xfrm>
            <a:off x="847436" y="954811"/>
            <a:ext cx="5248564" cy="1603931"/>
          </a:xfrm>
        </p:spPr>
        <p:txBody>
          <a:bodyPr>
            <a:normAutofit/>
          </a:bodyPr>
          <a:lstStyle>
            <a:lvl1pPr>
              <a:defRPr sz="3600"/>
            </a:lvl1pPr>
          </a:lstStyle>
          <a:p>
            <a:r>
              <a:rPr lang="da-DK" dirty="0"/>
              <a:t>Tekst med billede eller grafik</a:t>
            </a:r>
          </a:p>
        </p:txBody>
      </p:sp>
      <p:sp>
        <p:nvSpPr>
          <p:cNvPr id="9" name="Pladsholder til tekst 3">
            <a:extLst>
              <a:ext uri="{FF2B5EF4-FFF2-40B4-BE49-F238E27FC236}">
                <a16:creationId xmlns:a16="http://schemas.microsoft.com/office/drawing/2014/main" id="{9C04AA23-6D8C-47B2-B55A-E09D00AE3A79}"/>
              </a:ext>
            </a:extLst>
          </p:cNvPr>
          <p:cNvSpPr>
            <a:spLocks noGrp="1"/>
          </p:cNvSpPr>
          <p:nvPr>
            <p:ph type="body" sz="quarter" idx="14"/>
          </p:nvPr>
        </p:nvSpPr>
        <p:spPr>
          <a:xfrm>
            <a:off x="847437" y="3035302"/>
            <a:ext cx="5248562" cy="2835275"/>
          </a:xfrm>
        </p:spPr>
        <p:txBody>
          <a:bodyPr>
            <a:normAutofit/>
          </a:bodyPr>
          <a:lstStyle>
            <a:lvl1pPr>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2CF52B1D-5561-47B7-87EC-D0DFA3D23007}"/>
              </a:ext>
            </a:extLst>
          </p:cNvPr>
          <p:cNvSpPr>
            <a:spLocks noGrp="1"/>
          </p:cNvSpPr>
          <p:nvPr>
            <p:ph type="dt" sz="half" idx="15"/>
          </p:nvPr>
        </p:nvSpPr>
        <p:spPr/>
        <p:txBody>
          <a:bodyPr/>
          <a:lstStyle/>
          <a:p>
            <a:fld id="{EBE03DCA-1927-499E-BDC7-14AB9D4829C6}" type="datetime1">
              <a:rPr lang="da-DK" smtClean="0"/>
              <a:t>26-06-2026</a:t>
            </a:fld>
            <a:endParaRPr lang="da-DK" dirty="0"/>
          </a:p>
        </p:txBody>
      </p:sp>
      <p:sp>
        <p:nvSpPr>
          <p:cNvPr id="4" name="Pladsholder til slidenummer 3">
            <a:extLst>
              <a:ext uri="{FF2B5EF4-FFF2-40B4-BE49-F238E27FC236}">
                <a16:creationId xmlns:a16="http://schemas.microsoft.com/office/drawing/2014/main" id="{19BF9514-B8FF-4443-83F4-A463FE0049D0}"/>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9238474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illede og tekst 8">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8504" t="13117" r="51380" b="11513"/>
          <a:stretch/>
        </p:blipFill>
        <p:spPr>
          <a:xfrm flipH="1">
            <a:off x="6719249" y="0"/>
            <a:ext cx="5472752"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Titel 1">
            <a:extLst>
              <a:ext uri="{FF2B5EF4-FFF2-40B4-BE49-F238E27FC236}">
                <a16:creationId xmlns:a16="http://schemas.microsoft.com/office/drawing/2014/main" id="{C3138027-8993-427A-8A9A-E05FFA4645E3}"/>
              </a:ext>
            </a:extLst>
          </p:cNvPr>
          <p:cNvSpPr>
            <a:spLocks noGrp="1"/>
          </p:cNvSpPr>
          <p:nvPr>
            <p:ph type="title" hasCustomPrompt="1"/>
          </p:nvPr>
        </p:nvSpPr>
        <p:spPr>
          <a:xfrm>
            <a:off x="847436" y="954811"/>
            <a:ext cx="5248564" cy="1603931"/>
          </a:xfrm>
        </p:spPr>
        <p:txBody>
          <a:bodyPr>
            <a:normAutofit/>
          </a:bodyPr>
          <a:lstStyle>
            <a:lvl1pPr>
              <a:defRPr sz="3600"/>
            </a:lvl1pPr>
          </a:lstStyle>
          <a:p>
            <a:r>
              <a:rPr lang="da-DK" dirty="0"/>
              <a:t>Tekst med billede eller grafik</a:t>
            </a:r>
          </a:p>
        </p:txBody>
      </p:sp>
      <p:sp>
        <p:nvSpPr>
          <p:cNvPr id="9" name="Pladsholder til tekst 3">
            <a:extLst>
              <a:ext uri="{FF2B5EF4-FFF2-40B4-BE49-F238E27FC236}">
                <a16:creationId xmlns:a16="http://schemas.microsoft.com/office/drawing/2014/main" id="{46E065D9-94C5-4E0B-8642-472BE0BB5FAB}"/>
              </a:ext>
            </a:extLst>
          </p:cNvPr>
          <p:cNvSpPr>
            <a:spLocks noGrp="1"/>
          </p:cNvSpPr>
          <p:nvPr>
            <p:ph type="body" sz="quarter" idx="14"/>
          </p:nvPr>
        </p:nvSpPr>
        <p:spPr>
          <a:xfrm>
            <a:off x="847437" y="3035302"/>
            <a:ext cx="5248562" cy="2835275"/>
          </a:xfrm>
        </p:spPr>
        <p:txBody>
          <a:bodyPr>
            <a:normAutofit/>
          </a:bodyPr>
          <a:lstStyle>
            <a:lvl1pPr>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E49FAEC5-325B-416C-8FAF-339BE7C8EEA3}"/>
              </a:ext>
            </a:extLst>
          </p:cNvPr>
          <p:cNvSpPr>
            <a:spLocks noGrp="1"/>
          </p:cNvSpPr>
          <p:nvPr>
            <p:ph type="dt" sz="half" idx="15"/>
          </p:nvPr>
        </p:nvSpPr>
        <p:spPr/>
        <p:txBody>
          <a:bodyPr/>
          <a:lstStyle/>
          <a:p>
            <a:fld id="{B15E1751-9197-4F4C-85A7-3080399DBC9D}" type="datetime1">
              <a:rPr lang="da-DK" smtClean="0"/>
              <a:t>26-06-2026</a:t>
            </a:fld>
            <a:endParaRPr lang="da-DK" dirty="0"/>
          </a:p>
        </p:txBody>
      </p:sp>
      <p:sp>
        <p:nvSpPr>
          <p:cNvPr id="4" name="Pladsholder til slidenummer 3">
            <a:extLst>
              <a:ext uri="{FF2B5EF4-FFF2-40B4-BE49-F238E27FC236}">
                <a16:creationId xmlns:a16="http://schemas.microsoft.com/office/drawing/2014/main" id="{86F6079E-CEFE-44BF-A857-696AC29A7E43}"/>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578778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lede og tekst 10">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37316" t="1720" r="12829" b="4106"/>
          <a:stretch/>
        </p:blipFill>
        <p:spPr>
          <a:xfrm>
            <a:off x="6782939" y="-16941"/>
            <a:ext cx="5472751" cy="6895413"/>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74534C79-F090-4118-8828-CDF602CDED48}"/>
              </a:ext>
            </a:extLst>
          </p:cNvPr>
          <p:cNvSpPr>
            <a:spLocks noGrp="1"/>
          </p:cNvSpPr>
          <p:nvPr>
            <p:ph type="title" hasCustomPrompt="1"/>
          </p:nvPr>
        </p:nvSpPr>
        <p:spPr>
          <a:xfrm>
            <a:off x="847437" y="954811"/>
            <a:ext cx="5248562"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5F570295-6CCC-4C74-805D-55B9B3DEA6B5}"/>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7B6CDCEF-7BB7-4681-B0C1-B48961C7D974}"/>
              </a:ext>
            </a:extLst>
          </p:cNvPr>
          <p:cNvSpPr>
            <a:spLocks noGrp="1"/>
          </p:cNvSpPr>
          <p:nvPr>
            <p:ph type="dt" sz="half" idx="15"/>
          </p:nvPr>
        </p:nvSpPr>
        <p:spPr/>
        <p:txBody>
          <a:bodyPr/>
          <a:lstStyle/>
          <a:p>
            <a:fld id="{EE28E172-4DC5-4D30-88AA-260C3B3E9508}" type="datetime1">
              <a:rPr lang="da-DK" smtClean="0"/>
              <a:t>26-06-2026</a:t>
            </a:fld>
            <a:endParaRPr lang="da-DK" dirty="0"/>
          </a:p>
        </p:txBody>
      </p:sp>
      <p:sp>
        <p:nvSpPr>
          <p:cNvPr id="4" name="Pladsholder til slidenummer 3">
            <a:extLst>
              <a:ext uri="{FF2B5EF4-FFF2-40B4-BE49-F238E27FC236}">
                <a16:creationId xmlns:a16="http://schemas.microsoft.com/office/drawing/2014/main" id="{F589A40F-09F9-48E1-BABD-C46013B151F4}"/>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0136252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llede og tekst 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105238" y="3035302"/>
            <a:ext cx="5256210"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56E0FBD1-751A-4A22-9642-CAC0629668F6}"/>
              </a:ext>
            </a:extLst>
          </p:cNvPr>
          <p:cNvSpPr>
            <a:spLocks noGrp="1"/>
          </p:cNvSpPr>
          <p:nvPr>
            <p:ph type="dt" sz="half" idx="15"/>
          </p:nvPr>
        </p:nvSpPr>
        <p:spPr/>
        <p:txBody>
          <a:bodyPr/>
          <a:lstStyle/>
          <a:p>
            <a:fld id="{CDA2B7A0-77C2-48C5-AFDE-E62C0C26859F}" type="datetime1">
              <a:rPr lang="da-DK" smtClean="0"/>
              <a:t>26-06-2026</a:t>
            </a:fld>
            <a:endParaRPr lang="da-DK" dirty="0"/>
          </a:p>
        </p:txBody>
      </p:sp>
      <p:sp>
        <p:nvSpPr>
          <p:cNvPr id="4" name="Pladsholder til slidenummer 3">
            <a:extLst>
              <a:ext uri="{FF2B5EF4-FFF2-40B4-BE49-F238E27FC236}">
                <a16:creationId xmlns:a16="http://schemas.microsoft.com/office/drawing/2014/main" id="{0C1A3036-0A25-42CC-B3C9-9546D3C9718C}"/>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pic>
        <p:nvPicPr>
          <p:cNvPr id="5" name="Billed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6327" cy="6858000"/>
          </a:xfrm>
          <a:prstGeom prst="rect">
            <a:avLst/>
          </a:prstGeom>
        </p:spPr>
      </p:pic>
    </p:spTree>
    <p:extLst>
      <p:ext uri="{BB962C8B-B14F-4D97-AF65-F5344CB8AC3E}">
        <p14:creationId xmlns:p14="http://schemas.microsoft.com/office/powerpoint/2010/main" val="428920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elslide Orange">
    <p:spTree>
      <p:nvGrpSpPr>
        <p:cNvPr id="1" name=""/>
        <p:cNvGrpSpPr/>
        <p:nvPr/>
      </p:nvGrpSpPr>
      <p:grpSpPr>
        <a:xfrm>
          <a:off x="0" y="0"/>
          <a:ext cx="0" cy="0"/>
          <a:chOff x="0" y="0"/>
          <a:chExt cx="0" cy="0"/>
        </a:xfrm>
      </p:grpSpPr>
      <p:sp>
        <p:nvSpPr>
          <p:cNvPr id="3" name="Pladsholder til billede 2"/>
          <p:cNvSpPr>
            <a:spLocks noGrp="1"/>
          </p:cNvSpPr>
          <p:nvPr>
            <p:ph type="pic" sz="quarter" idx="10"/>
          </p:nvPr>
        </p:nvSpPr>
        <p:spPr>
          <a:xfrm>
            <a:off x="0" y="0"/>
            <a:ext cx="12192000" cy="6858000"/>
          </a:xfrm>
        </p:spPr>
        <p:txBody>
          <a:bodyPr/>
          <a:lstStyle/>
          <a:p>
            <a:r>
              <a:rPr lang="da-DK"/>
              <a:t>Klik på ikonet for at tilføje et billede</a:t>
            </a:r>
            <a:endParaRPr lang="da-DK" dirty="0"/>
          </a:p>
        </p:txBody>
      </p:sp>
      <p:sp>
        <p:nvSpPr>
          <p:cNvPr id="10" name="Titel 1">
            <a:extLst>
              <a:ext uri="{FF2B5EF4-FFF2-40B4-BE49-F238E27FC236}">
                <a16:creationId xmlns:a16="http://schemas.microsoft.com/office/drawing/2014/main" id="{5D9E9F91-3928-4859-BD8F-850DE0137842}"/>
              </a:ext>
            </a:extLst>
          </p:cNvPr>
          <p:cNvSpPr>
            <a:spLocks noGrp="1"/>
          </p:cNvSpPr>
          <p:nvPr>
            <p:ph type="ctrTitle" hasCustomPrompt="1"/>
          </p:nvPr>
        </p:nvSpPr>
        <p:spPr>
          <a:xfrm>
            <a:off x="844496" y="2227630"/>
            <a:ext cx="4929771" cy="1793839"/>
          </a:xfrm>
        </p:spPr>
        <p:txBody>
          <a:bodyPr anchor="b"/>
          <a:lstStyle>
            <a:lvl1pPr algn="l">
              <a:defRPr sz="4800" b="0">
                <a:solidFill>
                  <a:srgbClr val="004567"/>
                </a:solidFill>
              </a:defRPr>
            </a:lvl1pPr>
          </a:lstStyle>
          <a:p>
            <a:r>
              <a:rPr lang="da-DK" dirty="0"/>
              <a:t>Overskrift</a:t>
            </a:r>
          </a:p>
        </p:txBody>
      </p:sp>
      <p:sp>
        <p:nvSpPr>
          <p:cNvPr id="12" name="Undertitel 2">
            <a:extLst>
              <a:ext uri="{FF2B5EF4-FFF2-40B4-BE49-F238E27FC236}">
                <a16:creationId xmlns:a16="http://schemas.microsoft.com/office/drawing/2014/main" id="{88609712-B46B-411B-A0E1-10AB82BB83CB}"/>
              </a:ext>
            </a:extLst>
          </p:cNvPr>
          <p:cNvSpPr>
            <a:spLocks noGrp="1"/>
          </p:cNvSpPr>
          <p:nvPr>
            <p:ph type="subTitle" idx="1" hasCustomPrompt="1"/>
          </p:nvPr>
        </p:nvSpPr>
        <p:spPr>
          <a:xfrm>
            <a:off x="848138" y="4364918"/>
            <a:ext cx="9144000" cy="527577"/>
          </a:xfrm>
        </p:spPr>
        <p:txBody>
          <a:bodyPr>
            <a:normAutofit/>
          </a:bodyPr>
          <a:lstStyle>
            <a:lvl1pPr marL="0" indent="0" algn="l">
              <a:buNone/>
              <a:defRPr sz="1800">
                <a:solidFill>
                  <a:srgbClr val="00456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Underoverskrift</a:t>
            </a:r>
          </a:p>
        </p:txBody>
      </p:sp>
      <p:pic>
        <p:nvPicPr>
          <p:cNvPr id="7" name="Billede 6">
            <a:extLst>
              <a:ext uri="{FF2B5EF4-FFF2-40B4-BE49-F238E27FC236}">
                <a16:creationId xmlns:a16="http://schemas.microsoft.com/office/drawing/2014/main" id="{7E396130-2DA9-FA4F-A542-0BC1F3B6FA69}"/>
              </a:ext>
            </a:extLst>
          </p:cNvPr>
          <p:cNvPicPr>
            <a:picLocks noChangeAspect="1"/>
          </p:cNvPicPr>
          <p:nvPr userDrawn="1"/>
        </p:nvPicPr>
        <p:blipFill>
          <a:blip r:embed="rId2"/>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17270988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Billede og tekst 10">
    <p:spTree>
      <p:nvGrpSpPr>
        <p:cNvPr id="1" name=""/>
        <p:cNvGrpSpPr/>
        <p:nvPr/>
      </p:nvGrpSpPr>
      <p:grpSpPr>
        <a:xfrm>
          <a:off x="0" y="0"/>
          <a:ext cx="0" cy="0"/>
          <a:chOff x="0" y="0"/>
          <a:chExt cx="0" cy="0"/>
        </a:xfrm>
      </p:grpSpPr>
      <p:pic>
        <p:nvPicPr>
          <p:cNvPr id="3" name="Billed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42176" y="0"/>
            <a:ext cx="5449824"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74534C79-F090-4118-8828-CDF602CDED48}"/>
              </a:ext>
            </a:extLst>
          </p:cNvPr>
          <p:cNvSpPr>
            <a:spLocks noGrp="1"/>
          </p:cNvSpPr>
          <p:nvPr>
            <p:ph type="title" hasCustomPrompt="1"/>
          </p:nvPr>
        </p:nvSpPr>
        <p:spPr>
          <a:xfrm>
            <a:off x="847437" y="954811"/>
            <a:ext cx="5248562"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5F570295-6CCC-4C74-805D-55B9B3DEA6B5}"/>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7B6CDCEF-7BB7-4681-B0C1-B48961C7D974}"/>
              </a:ext>
            </a:extLst>
          </p:cNvPr>
          <p:cNvSpPr>
            <a:spLocks noGrp="1"/>
          </p:cNvSpPr>
          <p:nvPr>
            <p:ph type="dt" sz="half" idx="15"/>
          </p:nvPr>
        </p:nvSpPr>
        <p:spPr/>
        <p:txBody>
          <a:bodyPr/>
          <a:lstStyle/>
          <a:p>
            <a:fld id="{EE28E172-4DC5-4D30-88AA-260C3B3E9508}" type="datetime1">
              <a:rPr lang="da-DK" smtClean="0"/>
              <a:t>26-06-2026</a:t>
            </a:fld>
            <a:endParaRPr lang="da-DK" dirty="0"/>
          </a:p>
        </p:txBody>
      </p:sp>
      <p:sp>
        <p:nvSpPr>
          <p:cNvPr id="4" name="Pladsholder til slidenummer 3">
            <a:extLst>
              <a:ext uri="{FF2B5EF4-FFF2-40B4-BE49-F238E27FC236}">
                <a16:creationId xmlns:a16="http://schemas.microsoft.com/office/drawing/2014/main" id="{F589A40F-09F9-48E1-BABD-C46013B151F4}"/>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4657120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illede og tekst 1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8E7380C1-4CCE-441D-82FA-69BAD4460C5B}"/>
              </a:ext>
            </a:extLst>
          </p:cNvPr>
          <p:cNvSpPr>
            <a:spLocks noGrp="1"/>
          </p:cNvSpPr>
          <p:nvPr>
            <p:ph type="body" sz="quarter" idx="14"/>
          </p:nvPr>
        </p:nvSpPr>
        <p:spPr>
          <a:xfrm>
            <a:off x="6105940" y="3035302"/>
            <a:ext cx="5256212"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E9C41E01-FC1C-4280-9611-9DEA5A7AAE13}"/>
              </a:ext>
            </a:extLst>
          </p:cNvPr>
          <p:cNvSpPr>
            <a:spLocks noGrp="1"/>
          </p:cNvSpPr>
          <p:nvPr>
            <p:ph type="dt" sz="half" idx="15"/>
          </p:nvPr>
        </p:nvSpPr>
        <p:spPr/>
        <p:txBody>
          <a:bodyPr/>
          <a:lstStyle/>
          <a:p>
            <a:fld id="{B2C182BD-2260-4588-BA34-E412055E7EC8}" type="datetime1">
              <a:rPr lang="da-DK" smtClean="0"/>
              <a:t>26-06-2026</a:t>
            </a:fld>
            <a:endParaRPr lang="da-DK" dirty="0"/>
          </a:p>
        </p:txBody>
      </p:sp>
      <p:sp>
        <p:nvSpPr>
          <p:cNvPr id="4" name="Pladsholder til slidenummer 3">
            <a:extLst>
              <a:ext uri="{FF2B5EF4-FFF2-40B4-BE49-F238E27FC236}">
                <a16:creationId xmlns:a16="http://schemas.microsoft.com/office/drawing/2014/main" id="{17EF96B9-7127-43C1-85F5-C12840F6D254}"/>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pic>
        <p:nvPicPr>
          <p:cNvPr id="5" name="Billed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2567" cy="6858000"/>
          </a:xfrm>
          <a:prstGeom prst="rect">
            <a:avLst/>
          </a:prstGeom>
        </p:spPr>
      </p:pic>
    </p:spTree>
    <p:extLst>
      <p:ext uri="{BB962C8B-B14F-4D97-AF65-F5344CB8AC3E}">
        <p14:creationId xmlns:p14="http://schemas.microsoft.com/office/powerpoint/2010/main" val="21506410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Billede og tekst 6">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4EE14D22-E11C-4544-BC78-854E987AD838}"/>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2" name="Titel 1">
            <a:extLst>
              <a:ext uri="{FF2B5EF4-FFF2-40B4-BE49-F238E27FC236}">
                <a16:creationId xmlns:a16="http://schemas.microsoft.com/office/drawing/2014/main" id="{06C32D2F-C381-450B-BAE3-750578BCA815}"/>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13" name="Pladsholder til tekst 3">
            <a:extLst>
              <a:ext uri="{FF2B5EF4-FFF2-40B4-BE49-F238E27FC236}">
                <a16:creationId xmlns:a16="http://schemas.microsoft.com/office/drawing/2014/main" id="{701988B6-3FA0-4875-B1C6-59722A0BF1B1}"/>
              </a:ext>
            </a:extLst>
          </p:cNvPr>
          <p:cNvSpPr>
            <a:spLocks noGrp="1"/>
          </p:cNvSpPr>
          <p:nvPr>
            <p:ph type="body" sz="quarter" idx="14"/>
          </p:nvPr>
        </p:nvSpPr>
        <p:spPr>
          <a:xfrm>
            <a:off x="6096001" y="3035302"/>
            <a:ext cx="5256213"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AAD1CD19-2F6C-460F-B669-7C92067E550B}"/>
              </a:ext>
            </a:extLst>
          </p:cNvPr>
          <p:cNvSpPr>
            <a:spLocks noGrp="1"/>
          </p:cNvSpPr>
          <p:nvPr>
            <p:ph type="dt" sz="half" idx="15"/>
          </p:nvPr>
        </p:nvSpPr>
        <p:spPr/>
        <p:txBody>
          <a:bodyPr/>
          <a:lstStyle/>
          <a:p>
            <a:fld id="{A19C3704-D0D7-486C-B7BB-A937CB600AC7}" type="datetime1">
              <a:rPr lang="da-DK" smtClean="0"/>
              <a:t>26-06-2026</a:t>
            </a:fld>
            <a:endParaRPr lang="da-DK" dirty="0"/>
          </a:p>
        </p:txBody>
      </p:sp>
      <p:sp>
        <p:nvSpPr>
          <p:cNvPr id="3" name="Pladsholder til slidenummer 2">
            <a:extLst>
              <a:ext uri="{FF2B5EF4-FFF2-40B4-BE49-F238E27FC236}">
                <a16:creationId xmlns:a16="http://schemas.microsoft.com/office/drawing/2014/main" id="{76C0AFC8-1EDD-4F4B-8E56-C19BD9CACC5E}"/>
              </a:ext>
            </a:extLst>
          </p:cNvPr>
          <p:cNvSpPr>
            <a:spLocks noGrp="1"/>
          </p:cNvSpPr>
          <p:nvPr>
            <p:ph type="sldNum" sz="quarter" idx="16"/>
          </p:nvPr>
        </p:nvSpPr>
        <p:spPr/>
        <p:txBody>
          <a:bodyPr/>
          <a:lstStyle/>
          <a:p>
            <a:fld id="{EC3C5A53-63B3-440C-885B-99BD1D9B0B2D}" type="slidenum">
              <a:rPr lang="da-DK" smtClean="0"/>
              <a:pPr/>
              <a:t>‹nr.›</a:t>
            </a:fld>
            <a:endParaRPr lang="da-DK" dirty="0"/>
          </a:p>
        </p:txBody>
      </p:sp>
      <p:pic>
        <p:nvPicPr>
          <p:cNvPr id="4" name="Billed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9824" cy="6848856"/>
          </a:xfrm>
          <a:prstGeom prst="rect">
            <a:avLst/>
          </a:prstGeom>
        </p:spPr>
      </p:pic>
    </p:spTree>
    <p:extLst>
      <p:ext uri="{BB962C8B-B14F-4D97-AF65-F5344CB8AC3E}">
        <p14:creationId xmlns:p14="http://schemas.microsoft.com/office/powerpoint/2010/main" val="39157181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_Billede og tekst 1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8E7380C1-4CCE-441D-82FA-69BAD4460C5B}"/>
              </a:ext>
            </a:extLst>
          </p:cNvPr>
          <p:cNvSpPr>
            <a:spLocks noGrp="1"/>
          </p:cNvSpPr>
          <p:nvPr>
            <p:ph type="body" sz="quarter" idx="14"/>
          </p:nvPr>
        </p:nvSpPr>
        <p:spPr>
          <a:xfrm>
            <a:off x="6105940" y="3035302"/>
            <a:ext cx="5256212"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E9C41E01-FC1C-4280-9611-9DEA5A7AAE13}"/>
              </a:ext>
            </a:extLst>
          </p:cNvPr>
          <p:cNvSpPr>
            <a:spLocks noGrp="1"/>
          </p:cNvSpPr>
          <p:nvPr>
            <p:ph type="dt" sz="half" idx="15"/>
          </p:nvPr>
        </p:nvSpPr>
        <p:spPr/>
        <p:txBody>
          <a:bodyPr/>
          <a:lstStyle/>
          <a:p>
            <a:fld id="{B2C182BD-2260-4588-BA34-E412055E7EC8}" type="datetime1">
              <a:rPr lang="da-DK" smtClean="0"/>
              <a:t>26-06-2026</a:t>
            </a:fld>
            <a:endParaRPr lang="da-DK" dirty="0"/>
          </a:p>
        </p:txBody>
      </p:sp>
      <p:sp>
        <p:nvSpPr>
          <p:cNvPr id="4" name="Pladsholder til slidenummer 3">
            <a:extLst>
              <a:ext uri="{FF2B5EF4-FFF2-40B4-BE49-F238E27FC236}">
                <a16:creationId xmlns:a16="http://schemas.microsoft.com/office/drawing/2014/main" id="{17EF96B9-7127-43C1-85F5-C12840F6D254}"/>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pic>
        <p:nvPicPr>
          <p:cNvPr id="6" name="Billed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5449824" cy="6858000"/>
          </a:xfrm>
          <a:prstGeom prst="rect">
            <a:avLst/>
          </a:prstGeom>
        </p:spPr>
      </p:pic>
    </p:spTree>
    <p:extLst>
      <p:ext uri="{BB962C8B-B14F-4D97-AF65-F5344CB8AC3E}">
        <p14:creationId xmlns:p14="http://schemas.microsoft.com/office/powerpoint/2010/main" val="25097715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1_Brugerdefineret layou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6DCE671-E45F-D145-85FF-59AB314CE15B}"/>
              </a:ext>
            </a:extLst>
          </p:cNvPr>
          <p:cNvPicPr>
            <a:picLocks noChangeAspect="1"/>
          </p:cNvPicPr>
          <p:nvPr userDrawn="1"/>
        </p:nvPicPr>
        <p:blipFill>
          <a:blip r:embed="rId2"/>
          <a:stretch>
            <a:fillRect/>
          </a:stretch>
        </p:blipFill>
        <p:spPr>
          <a:xfrm>
            <a:off x="-118532" y="-33866"/>
            <a:ext cx="12462933" cy="7010400"/>
          </a:xfrm>
          <a:prstGeom prst="rect">
            <a:avLst/>
          </a:prstGeom>
        </p:spPr>
      </p:pic>
      <p:sp>
        <p:nvSpPr>
          <p:cNvPr id="2" name="Titel 1">
            <a:extLst>
              <a:ext uri="{FF2B5EF4-FFF2-40B4-BE49-F238E27FC236}">
                <a16:creationId xmlns:a16="http://schemas.microsoft.com/office/drawing/2014/main" id="{2BCEAC7A-3BD6-CE43-884A-733185E6F803}"/>
              </a:ext>
            </a:extLst>
          </p:cNvPr>
          <p:cNvSpPr>
            <a:spLocks noGrp="1"/>
          </p:cNvSpPr>
          <p:nvPr>
            <p:ph type="title" hasCustomPrompt="1"/>
          </p:nvPr>
        </p:nvSpPr>
        <p:spPr>
          <a:xfrm>
            <a:off x="838200" y="1264673"/>
            <a:ext cx="5630333" cy="1205057"/>
          </a:xfrm>
        </p:spPr>
        <p:txBody>
          <a:bodyPr>
            <a:normAutofit/>
          </a:bodyPr>
          <a:lstStyle>
            <a:lvl1pPr>
              <a:defRPr sz="4000"/>
            </a:lvl1pPr>
          </a:lstStyle>
          <a:p>
            <a:r>
              <a:rPr lang="da-DK" dirty="0"/>
              <a:t>Almindelig tekstside med grafisk baggrund</a:t>
            </a:r>
          </a:p>
        </p:txBody>
      </p:sp>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3" name="Pladsholder til tekst 3">
            <a:extLst>
              <a:ext uri="{FF2B5EF4-FFF2-40B4-BE49-F238E27FC236}">
                <a16:creationId xmlns:a16="http://schemas.microsoft.com/office/drawing/2014/main" id="{C56CA4C3-0689-D741-9FC7-F6BA7193B62D}"/>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pPr lvl="0"/>
            <a:r>
              <a:rPr lang="da-DK"/>
              <a:t>Klik for at redigere teksttypografierne i masteren</a:t>
            </a:r>
          </a:p>
        </p:txBody>
      </p:sp>
      <p:sp>
        <p:nvSpPr>
          <p:cNvPr id="14" name="Pladsholder til tekst 3">
            <a:extLst>
              <a:ext uri="{FF2B5EF4-FFF2-40B4-BE49-F238E27FC236}">
                <a16:creationId xmlns:a16="http://schemas.microsoft.com/office/drawing/2014/main" id="{9EFB9B36-EE42-7241-B6A7-47A67DB1660E}"/>
              </a:ext>
            </a:extLst>
          </p:cNvPr>
          <p:cNvSpPr>
            <a:spLocks noGrp="1"/>
          </p:cNvSpPr>
          <p:nvPr>
            <p:ph type="body" sz="quarter" idx="15"/>
          </p:nvPr>
        </p:nvSpPr>
        <p:spPr>
          <a:xfrm>
            <a:off x="6675788" y="3055180"/>
            <a:ext cx="5470525" cy="2835275"/>
          </a:xfrm>
        </p:spPr>
        <p:txBody>
          <a:bodyPr>
            <a:normAutofit/>
          </a:bodyPr>
          <a:lstStyle>
            <a:lvl1pPr>
              <a:spcBef>
                <a:spcPts val="0"/>
              </a:spcBef>
              <a:defRPr sz="1800"/>
            </a:lvl1pPr>
          </a:lstStyle>
          <a:p>
            <a:pPr lvl="0"/>
            <a:r>
              <a:rPr lang="da-DK"/>
              <a:t>Klik for at redigere teksttypografierne i masteren</a:t>
            </a:r>
          </a:p>
        </p:txBody>
      </p:sp>
      <p:sp>
        <p:nvSpPr>
          <p:cNvPr id="3" name="Pladsholder til dato 2">
            <a:extLst>
              <a:ext uri="{FF2B5EF4-FFF2-40B4-BE49-F238E27FC236}">
                <a16:creationId xmlns:a16="http://schemas.microsoft.com/office/drawing/2014/main" id="{D3C57C34-3ECF-4BAB-9D9A-FE7F38670F8F}"/>
              </a:ext>
            </a:extLst>
          </p:cNvPr>
          <p:cNvSpPr>
            <a:spLocks noGrp="1"/>
          </p:cNvSpPr>
          <p:nvPr>
            <p:ph type="dt" sz="half" idx="16"/>
          </p:nvPr>
        </p:nvSpPr>
        <p:spPr/>
        <p:txBody>
          <a:bodyPr/>
          <a:lstStyle/>
          <a:p>
            <a:endParaRPr lang="da-DK" dirty="0"/>
          </a:p>
        </p:txBody>
      </p:sp>
      <p:sp>
        <p:nvSpPr>
          <p:cNvPr id="4" name="Pladsholder til sidefod 3">
            <a:extLst>
              <a:ext uri="{FF2B5EF4-FFF2-40B4-BE49-F238E27FC236}">
                <a16:creationId xmlns:a16="http://schemas.microsoft.com/office/drawing/2014/main" id="{3188C1A9-A610-4CD2-967A-80508FF381A5}"/>
              </a:ext>
            </a:extLst>
          </p:cNvPr>
          <p:cNvSpPr>
            <a:spLocks noGrp="1"/>
          </p:cNvSpPr>
          <p:nvPr>
            <p:ph type="ftr" sz="quarter" idx="17"/>
          </p:nvPr>
        </p:nvSpPr>
        <p:spPr/>
        <p:txBody>
          <a:bodyPr/>
          <a:lstStyle/>
          <a:p>
            <a:endParaRPr lang="da-DK"/>
          </a:p>
        </p:txBody>
      </p:sp>
      <p:sp>
        <p:nvSpPr>
          <p:cNvPr id="6" name="Pladsholder til slidenummer 5">
            <a:extLst>
              <a:ext uri="{FF2B5EF4-FFF2-40B4-BE49-F238E27FC236}">
                <a16:creationId xmlns:a16="http://schemas.microsoft.com/office/drawing/2014/main" id="{11B96765-3BD3-4B94-9337-CF063D686BD0}"/>
              </a:ext>
            </a:extLst>
          </p:cNvPr>
          <p:cNvSpPr>
            <a:spLocks noGrp="1"/>
          </p:cNvSpPr>
          <p:nvPr>
            <p:ph type="sldNum" sz="quarter" idx="18"/>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222485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2_Titel og indholdsobjekt">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30F46E75-441E-E846-B327-DE13DEF99775}"/>
              </a:ext>
            </a:extLst>
          </p:cNvPr>
          <p:cNvPicPr>
            <a:picLocks noChangeAspect="1"/>
          </p:cNvPicPr>
          <p:nvPr userDrawn="1"/>
        </p:nvPicPr>
        <p:blipFill rotWithShape="1">
          <a:blip r:embed="rId2"/>
          <a:srcRect l="55000"/>
          <a:stretch/>
        </p:blipFill>
        <p:spPr>
          <a:xfrm>
            <a:off x="0" y="0"/>
            <a:ext cx="548639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9A0D1F59-EDDD-4AA4-AA95-4EDBB2D0AA2F}"/>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432E1381-7723-4A05-A37A-97900A9C5104}"/>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a:t>Rediger typografien i masterens</a:t>
            </a:r>
          </a:p>
          <a:p>
            <a:pPr lvl="1"/>
            <a:r>
              <a:rPr lang="da-DK"/>
              <a:t>Andet niveau</a:t>
            </a:r>
          </a:p>
        </p:txBody>
      </p:sp>
      <p:sp>
        <p:nvSpPr>
          <p:cNvPr id="8" name="Pladsholder til dato 7">
            <a:extLst>
              <a:ext uri="{FF2B5EF4-FFF2-40B4-BE49-F238E27FC236}">
                <a16:creationId xmlns:a16="http://schemas.microsoft.com/office/drawing/2014/main" id="{513E0788-E9AE-4673-B318-F0749F8A0D28}"/>
              </a:ext>
            </a:extLst>
          </p:cNvPr>
          <p:cNvSpPr>
            <a:spLocks noGrp="1"/>
          </p:cNvSpPr>
          <p:nvPr>
            <p:ph type="dt" sz="half" idx="15"/>
          </p:nvPr>
        </p:nvSpPr>
        <p:spPr/>
        <p:txBody>
          <a:bodyPr/>
          <a:lstStyle/>
          <a:p>
            <a:fld id="{10255287-A407-412E-9B5C-C99FD995BDF6}" type="datetime1">
              <a:rPr lang="da-DK" smtClean="0"/>
              <a:t>26-06-2026</a:t>
            </a:fld>
            <a:endParaRPr lang="da-DK" dirty="0"/>
          </a:p>
        </p:txBody>
      </p:sp>
      <p:sp>
        <p:nvSpPr>
          <p:cNvPr id="10" name="Pladsholder til slidenummer 9">
            <a:extLst>
              <a:ext uri="{FF2B5EF4-FFF2-40B4-BE49-F238E27FC236}">
                <a16:creationId xmlns:a16="http://schemas.microsoft.com/office/drawing/2014/main" id="{3F733C57-3FEC-4209-A33F-F089F7DA7DB2}"/>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578724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5_Titel og indholdsobjekt">
    <p:spTree>
      <p:nvGrpSpPr>
        <p:cNvPr id="1" name=""/>
        <p:cNvGrpSpPr/>
        <p:nvPr/>
      </p:nvGrpSpPr>
      <p:grpSpPr>
        <a:xfrm>
          <a:off x="0" y="0"/>
          <a:ext cx="0" cy="0"/>
          <a:chOff x="0" y="0"/>
          <a:chExt cx="0" cy="0"/>
        </a:xfrm>
      </p:grpSpPr>
      <p:sp>
        <p:nvSpPr>
          <p:cNvPr id="3" name="Pladsholder til billede 2"/>
          <p:cNvSpPr>
            <a:spLocks noGrp="1"/>
          </p:cNvSpPr>
          <p:nvPr>
            <p:ph type="pic" sz="quarter" idx="17"/>
          </p:nvPr>
        </p:nvSpPr>
        <p:spPr>
          <a:xfrm>
            <a:off x="0" y="0"/>
            <a:ext cx="12192000" cy="6858000"/>
          </a:xfrm>
        </p:spPr>
        <p:txBody>
          <a:bodyPr/>
          <a:lstStyle/>
          <a:p>
            <a:r>
              <a:rPr lang="da-DK"/>
              <a:t>Klik på ikonet for at tilføje et billede</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8" name="Pladsholder til dato 7">
            <a:extLst>
              <a:ext uri="{FF2B5EF4-FFF2-40B4-BE49-F238E27FC236}">
                <a16:creationId xmlns:a16="http://schemas.microsoft.com/office/drawing/2014/main" id="{513E0788-E9AE-4673-B318-F0749F8A0D28}"/>
              </a:ext>
            </a:extLst>
          </p:cNvPr>
          <p:cNvSpPr>
            <a:spLocks noGrp="1"/>
          </p:cNvSpPr>
          <p:nvPr>
            <p:ph type="dt" sz="half" idx="15"/>
          </p:nvPr>
        </p:nvSpPr>
        <p:spPr/>
        <p:txBody>
          <a:bodyPr/>
          <a:lstStyle/>
          <a:p>
            <a:fld id="{10255287-A407-412E-9B5C-C99FD995BDF6}" type="datetime1">
              <a:rPr lang="da-DK" smtClean="0"/>
              <a:t>26-06-2026</a:t>
            </a:fld>
            <a:endParaRPr lang="da-DK" dirty="0"/>
          </a:p>
        </p:txBody>
      </p:sp>
      <p:sp>
        <p:nvSpPr>
          <p:cNvPr id="10" name="Pladsholder til slidenummer 9">
            <a:extLst>
              <a:ext uri="{FF2B5EF4-FFF2-40B4-BE49-F238E27FC236}">
                <a16:creationId xmlns:a16="http://schemas.microsoft.com/office/drawing/2014/main" id="{3F733C57-3FEC-4209-A33F-F089F7DA7DB2}"/>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854045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3_Titel og indholdsobjekt">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26DCE671-E45F-D145-85FF-59AB314CE15B}"/>
              </a:ext>
            </a:extLst>
          </p:cNvPr>
          <p:cNvPicPr>
            <a:picLocks noChangeAspect="1"/>
          </p:cNvPicPr>
          <p:nvPr userDrawn="1"/>
        </p:nvPicPr>
        <p:blipFill rotWithShape="1">
          <a:blip r:embed="rId2"/>
          <a:srcRect l="2174" r="53804" b="2174"/>
          <a:stretch/>
        </p:blipFill>
        <p:spPr>
          <a:xfrm>
            <a:off x="0" y="0"/>
            <a:ext cx="548639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9C1AE287-A571-4A3F-B91E-6ACFB9FD106B}"/>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742A980A-4889-4653-BBFD-EE50933ED1D4}"/>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27729645-7FA7-432C-B8DC-F454A6CBC263}"/>
              </a:ext>
            </a:extLst>
          </p:cNvPr>
          <p:cNvSpPr>
            <a:spLocks noGrp="1"/>
          </p:cNvSpPr>
          <p:nvPr>
            <p:ph type="dt" sz="half" idx="15"/>
          </p:nvPr>
        </p:nvSpPr>
        <p:spPr/>
        <p:txBody>
          <a:bodyPr/>
          <a:lstStyle/>
          <a:p>
            <a:fld id="{43745F92-A832-4A46-AD5C-DC002EE66238}" type="datetime1">
              <a:rPr lang="da-DK" smtClean="0"/>
              <a:t>26-06-2026</a:t>
            </a:fld>
            <a:endParaRPr lang="da-DK" dirty="0"/>
          </a:p>
        </p:txBody>
      </p:sp>
      <p:sp>
        <p:nvSpPr>
          <p:cNvPr id="3" name="Pladsholder til slidenummer 2">
            <a:extLst>
              <a:ext uri="{FF2B5EF4-FFF2-40B4-BE49-F238E27FC236}">
                <a16:creationId xmlns:a16="http://schemas.microsoft.com/office/drawing/2014/main" id="{50080E93-FD33-42A6-945A-71C1741EAB1E}"/>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496568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4_Titel og indholdsobjekt">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0FB15F7D-B32F-5041-9410-BCC2F9E6EDE1}"/>
              </a:ext>
            </a:extLst>
          </p:cNvPr>
          <p:cNvPicPr>
            <a:picLocks noChangeAspect="1"/>
          </p:cNvPicPr>
          <p:nvPr userDrawn="1"/>
        </p:nvPicPr>
        <p:blipFill rotWithShape="1">
          <a:blip r:embed="rId2"/>
          <a:srcRect l="35093" r="19907"/>
          <a:stretch/>
        </p:blipFill>
        <p:spPr>
          <a:xfrm>
            <a:off x="0" y="0"/>
            <a:ext cx="5486395"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0F64317D-81E5-4A7A-8F78-C8B12F5B921B}"/>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646B7990-E338-470D-98BE-C3CC8BCE0C01}"/>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2039F62B-45D1-4BA9-A9C9-8C29923A4B1D}"/>
              </a:ext>
            </a:extLst>
          </p:cNvPr>
          <p:cNvSpPr>
            <a:spLocks noGrp="1"/>
          </p:cNvSpPr>
          <p:nvPr>
            <p:ph type="dt" sz="half" idx="15"/>
          </p:nvPr>
        </p:nvSpPr>
        <p:spPr/>
        <p:txBody>
          <a:bodyPr/>
          <a:lstStyle/>
          <a:p>
            <a:fld id="{FF4FC850-19A6-4BC8-B7FA-D2A4A8E096BC}" type="datetime1">
              <a:rPr lang="da-DK" smtClean="0"/>
              <a:t>26-06-2026</a:t>
            </a:fld>
            <a:endParaRPr lang="da-DK" dirty="0"/>
          </a:p>
        </p:txBody>
      </p:sp>
      <p:sp>
        <p:nvSpPr>
          <p:cNvPr id="3" name="Pladsholder til slidenummer 2">
            <a:extLst>
              <a:ext uri="{FF2B5EF4-FFF2-40B4-BE49-F238E27FC236}">
                <a16:creationId xmlns:a16="http://schemas.microsoft.com/office/drawing/2014/main" id="{3F30D611-A517-417C-ACA0-0BA04EA51A82}"/>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807881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Titel og indholdsobjekt">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30F46E75-441E-E846-B327-DE13DEF99775}"/>
              </a:ext>
            </a:extLst>
          </p:cNvPr>
          <p:cNvPicPr>
            <a:picLocks noChangeAspect="1"/>
          </p:cNvPicPr>
          <p:nvPr userDrawn="1"/>
        </p:nvPicPr>
        <p:blipFill rotWithShape="1">
          <a:blip r:embed="rId2"/>
          <a:srcRect l="55000"/>
          <a:stretch/>
        </p:blipFill>
        <p:spPr>
          <a:xfrm>
            <a:off x="6705604" y="0"/>
            <a:ext cx="5486396"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Pladsholder til tekst 3">
            <a:extLst>
              <a:ext uri="{FF2B5EF4-FFF2-40B4-BE49-F238E27FC236}">
                <a16:creationId xmlns:a16="http://schemas.microsoft.com/office/drawing/2014/main" id="{6B9411A0-4B24-4010-8AE8-F9DEFAD033D5}"/>
              </a:ext>
            </a:extLst>
          </p:cNvPr>
          <p:cNvSpPr>
            <a:spLocks noGrp="1"/>
          </p:cNvSpPr>
          <p:nvPr>
            <p:ph type="body" sz="quarter" idx="15"/>
          </p:nvPr>
        </p:nvSpPr>
        <p:spPr>
          <a:xfrm>
            <a:off x="849025" y="3035301"/>
            <a:ext cx="5246975"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531AD55A-A49A-4A4B-A0BA-E683A201F32D}"/>
              </a:ext>
            </a:extLst>
          </p:cNvPr>
          <p:cNvSpPr>
            <a:spLocks noGrp="1"/>
          </p:cNvSpPr>
          <p:nvPr>
            <p:ph type="dt" sz="half" idx="16"/>
          </p:nvPr>
        </p:nvSpPr>
        <p:spPr/>
        <p:txBody>
          <a:bodyPr/>
          <a:lstStyle/>
          <a:p>
            <a:fld id="{7E57A127-B865-4FD4-913E-59FBB99B710E}" type="datetime1">
              <a:rPr lang="da-DK" smtClean="0"/>
              <a:t>26-06-2026</a:t>
            </a:fld>
            <a:endParaRPr lang="da-DK" dirty="0"/>
          </a:p>
        </p:txBody>
      </p:sp>
      <p:sp>
        <p:nvSpPr>
          <p:cNvPr id="4" name="Pladsholder til slidenummer 3">
            <a:extLst>
              <a:ext uri="{FF2B5EF4-FFF2-40B4-BE49-F238E27FC236}">
                <a16:creationId xmlns:a16="http://schemas.microsoft.com/office/drawing/2014/main" id="{5D0F68C9-4E11-45DF-BD5C-D96C01544B3C}"/>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542489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Titel og indholdsobjek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6DCE671-E45F-D145-85FF-59AB314CE15B}"/>
              </a:ext>
            </a:extLst>
          </p:cNvPr>
          <p:cNvPicPr>
            <a:picLocks noChangeAspect="1"/>
          </p:cNvPicPr>
          <p:nvPr userDrawn="1"/>
        </p:nvPicPr>
        <p:blipFill rotWithShape="1">
          <a:blip r:embed="rId2"/>
          <a:srcRect l="2174" r="53804" b="2174"/>
          <a:stretch/>
        </p:blipFill>
        <p:spPr>
          <a:xfrm>
            <a:off x="6709280" y="0"/>
            <a:ext cx="5486396"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7436" y="954811"/>
            <a:ext cx="524856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Pladsholder til tekst 3">
            <a:extLst>
              <a:ext uri="{FF2B5EF4-FFF2-40B4-BE49-F238E27FC236}">
                <a16:creationId xmlns:a16="http://schemas.microsoft.com/office/drawing/2014/main" id="{470961E6-DA42-43FF-ABF7-34A9BDA435FE}"/>
              </a:ext>
            </a:extLst>
          </p:cNvPr>
          <p:cNvSpPr>
            <a:spLocks noGrp="1"/>
          </p:cNvSpPr>
          <p:nvPr>
            <p:ph type="body" sz="quarter" idx="15"/>
          </p:nvPr>
        </p:nvSpPr>
        <p:spPr>
          <a:xfrm>
            <a:off x="849024" y="3035302"/>
            <a:ext cx="5246976"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4A4959C5-C226-44EE-AE17-98ECEF22CA74}"/>
              </a:ext>
            </a:extLst>
          </p:cNvPr>
          <p:cNvSpPr>
            <a:spLocks noGrp="1"/>
          </p:cNvSpPr>
          <p:nvPr>
            <p:ph type="dt" sz="half" idx="16"/>
          </p:nvPr>
        </p:nvSpPr>
        <p:spPr/>
        <p:txBody>
          <a:bodyPr/>
          <a:lstStyle/>
          <a:p>
            <a:fld id="{F1A47286-5711-42E3-AF51-8AA1E3B55A3B}" type="datetime1">
              <a:rPr lang="da-DK" smtClean="0"/>
              <a:t>26-06-2026</a:t>
            </a:fld>
            <a:endParaRPr lang="da-DK" dirty="0"/>
          </a:p>
        </p:txBody>
      </p:sp>
      <p:sp>
        <p:nvSpPr>
          <p:cNvPr id="4" name="Pladsholder til slidenummer 3">
            <a:extLst>
              <a:ext uri="{FF2B5EF4-FFF2-40B4-BE49-F238E27FC236}">
                <a16:creationId xmlns:a16="http://schemas.microsoft.com/office/drawing/2014/main" id="{1EFBCB54-08DA-4782-A42B-DC75421D7762}"/>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49713683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17D7642-3258-7F49-BC50-8D21E73CD37A}"/>
              </a:ext>
            </a:extLst>
          </p:cNvPr>
          <p:cNvSpPr>
            <a:spLocks noGrp="1"/>
          </p:cNvSpPr>
          <p:nvPr>
            <p:ph type="title"/>
          </p:nvPr>
        </p:nvSpPr>
        <p:spPr>
          <a:xfrm>
            <a:off x="838200" y="365127"/>
            <a:ext cx="10514014" cy="1325563"/>
          </a:xfrm>
          <a:prstGeom prst="rect">
            <a:avLst/>
          </a:prstGeom>
        </p:spPr>
        <p:txBody>
          <a:bodyPr vert="horz" lIns="91440" tIns="45720" rIns="91440" bIns="45720" rtlCol="0" anchor="ctr">
            <a:norm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BB2C96C4-4C62-B246-96F8-6DAC4B728358}"/>
              </a:ext>
            </a:extLst>
          </p:cNvPr>
          <p:cNvSpPr>
            <a:spLocks noGrp="1"/>
          </p:cNvSpPr>
          <p:nvPr>
            <p:ph type="body" idx="1"/>
          </p:nvPr>
        </p:nvSpPr>
        <p:spPr>
          <a:xfrm>
            <a:off x="838200" y="1825625"/>
            <a:ext cx="10514014" cy="4351338"/>
          </a:xfrm>
          <a:prstGeom prst="rect">
            <a:avLst/>
          </a:prstGeom>
        </p:spPr>
        <p:txBody>
          <a:bodyPr vert="horz" lIns="91440" tIns="45720" rIns="91440" bIns="45720" rtlCol="0">
            <a:normAutofit/>
          </a:bodyPr>
          <a:lstStyle/>
          <a:p>
            <a:r>
              <a:rPr lang="da-DK" dirty="0"/>
              <a:t>Rediger teksttypografien i masteren
Andet niveau
Tredje niveau
Fjerde niveau
Femte niveau</a:t>
            </a:r>
          </a:p>
        </p:txBody>
      </p:sp>
      <p:sp>
        <p:nvSpPr>
          <p:cNvPr id="6" name="Pladsholder til dato 3">
            <a:extLst>
              <a:ext uri="{FF2B5EF4-FFF2-40B4-BE49-F238E27FC236}">
                <a16:creationId xmlns:a16="http://schemas.microsoft.com/office/drawing/2014/main" id="{2F9DEA4D-5BC0-46BE-9602-CCD5283F011E}"/>
              </a:ext>
            </a:extLst>
          </p:cNvPr>
          <p:cNvSpPr>
            <a:spLocks noGrp="1"/>
          </p:cNvSpPr>
          <p:nvPr>
            <p:ph type="dt" sz="half" idx="2"/>
          </p:nvPr>
        </p:nvSpPr>
        <p:spPr>
          <a:xfrm>
            <a:off x="10915070" y="6393296"/>
            <a:ext cx="1276930" cy="365125"/>
          </a:xfrm>
          <a:prstGeom prst="rect">
            <a:avLst/>
          </a:prstGeom>
        </p:spPr>
        <p:txBody>
          <a:bodyPr vert="horz" lIns="91440" tIns="45720" rIns="91440" bIns="45720" rtlCol="0" anchor="ctr"/>
          <a:lstStyle>
            <a:lvl1pPr algn="l">
              <a:defRPr sz="1200" b="1">
                <a:solidFill>
                  <a:schemeClr val="tx2"/>
                </a:solidFill>
              </a:defRPr>
            </a:lvl1pPr>
          </a:lstStyle>
          <a:p>
            <a:fld id="{B529541F-321D-48D7-B2D9-C9A782B0ACB6}" type="datetime1">
              <a:rPr lang="da-DK" smtClean="0"/>
              <a:t>26-06-2026</a:t>
            </a:fld>
            <a:endParaRPr lang="da-DK" dirty="0"/>
          </a:p>
        </p:txBody>
      </p:sp>
      <p:sp>
        <p:nvSpPr>
          <p:cNvPr id="8" name="Pladsholder til slidenummer 5">
            <a:extLst>
              <a:ext uri="{FF2B5EF4-FFF2-40B4-BE49-F238E27FC236}">
                <a16:creationId xmlns:a16="http://schemas.microsoft.com/office/drawing/2014/main" id="{094EB468-D587-46C6-8939-333B2EBEE51A}"/>
              </a:ext>
            </a:extLst>
          </p:cNvPr>
          <p:cNvSpPr>
            <a:spLocks noGrp="1"/>
          </p:cNvSpPr>
          <p:nvPr>
            <p:ph type="sldNum" sz="quarter" idx="4"/>
          </p:nvPr>
        </p:nvSpPr>
        <p:spPr>
          <a:xfrm>
            <a:off x="260905" y="6393296"/>
            <a:ext cx="570345" cy="365125"/>
          </a:xfrm>
          <a:prstGeom prst="rect">
            <a:avLst/>
          </a:prstGeom>
        </p:spPr>
        <p:txBody>
          <a:bodyPr vert="horz" lIns="91440" tIns="45720" rIns="91440" bIns="45720" rtlCol="0" anchor="ctr"/>
          <a:lstStyle>
            <a:lvl1pPr algn="l">
              <a:defRPr sz="1200" b="1">
                <a:solidFill>
                  <a:schemeClr val="tx2"/>
                </a:solidFill>
              </a:defRPr>
            </a:lvl1pPr>
          </a:lstStyle>
          <a:p>
            <a:fld id="{EC3C5A53-63B3-440C-885B-99BD1D9B0B2D}" type="slidenum">
              <a:rPr lang="da-DK" smtClean="0"/>
              <a:pPr/>
              <a:t>‹nr.›</a:t>
            </a:fld>
            <a:endParaRPr lang="da-DK" dirty="0"/>
          </a:p>
        </p:txBody>
      </p:sp>
      <p:pic>
        <p:nvPicPr>
          <p:cNvPr id="11" name="Billede 10">
            <a:extLst>
              <a:ext uri="{FF2B5EF4-FFF2-40B4-BE49-F238E27FC236}">
                <a16:creationId xmlns:a16="http://schemas.microsoft.com/office/drawing/2014/main" id="{839B93D1-8ED5-4F22-B869-29BCE7DA34EC}"/>
              </a:ext>
            </a:extLst>
          </p:cNvPr>
          <p:cNvPicPr>
            <a:picLocks noChangeAspect="1"/>
          </p:cNvPicPr>
          <p:nvPr/>
        </p:nvPicPr>
        <p:blipFill>
          <a:blip r:embed="rId36"/>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1860543038"/>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729" r:id="rId3"/>
    <p:sldLayoutId id="2147483726" r:id="rId4"/>
    <p:sldLayoutId id="2147483730" r:id="rId5"/>
    <p:sldLayoutId id="2147483727" r:id="rId6"/>
    <p:sldLayoutId id="2147483728" r:id="rId7"/>
    <p:sldLayoutId id="2147483709" r:id="rId8"/>
    <p:sldLayoutId id="2147483713" r:id="rId9"/>
    <p:sldLayoutId id="2147483714" r:id="rId10"/>
    <p:sldLayoutId id="2147483663" r:id="rId11"/>
    <p:sldLayoutId id="2147483661" r:id="rId12"/>
    <p:sldLayoutId id="2147483724" r:id="rId13"/>
    <p:sldLayoutId id="2147483662" r:id="rId14"/>
    <p:sldLayoutId id="2147483722" r:id="rId15"/>
    <p:sldLayoutId id="2147483717" r:id="rId16"/>
    <p:sldLayoutId id="2147483708" r:id="rId17"/>
    <p:sldLayoutId id="2147483718" r:id="rId18"/>
    <p:sldLayoutId id="2147483723" r:id="rId19"/>
    <p:sldLayoutId id="2147483738" r:id="rId20"/>
    <p:sldLayoutId id="2147483737" r:id="rId21"/>
    <p:sldLayoutId id="2147483734" r:id="rId22"/>
    <p:sldLayoutId id="2147483720" r:id="rId23"/>
    <p:sldLayoutId id="2147483721" r:id="rId24"/>
    <p:sldLayoutId id="2147483697" r:id="rId25"/>
    <p:sldLayoutId id="2147483739" r:id="rId26"/>
    <p:sldLayoutId id="2147483689" r:id="rId27"/>
    <p:sldLayoutId id="2147483691" r:id="rId28"/>
    <p:sldLayoutId id="2147483688" r:id="rId29"/>
    <p:sldLayoutId id="2147483736" r:id="rId30"/>
    <p:sldLayoutId id="2147483725" r:id="rId31"/>
    <p:sldLayoutId id="2147483732" r:id="rId32"/>
    <p:sldLayoutId id="2147483735" r:id="rId33"/>
    <p:sldLayoutId id="2147483741" r:id="rId34"/>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userDrawn="1">
          <p15:clr>
            <a:srgbClr val="F26B43"/>
          </p15:clr>
        </p15:guide>
        <p15:guide id="2" pos="7151" userDrawn="1">
          <p15:clr>
            <a:srgbClr val="F26B43"/>
          </p15:clr>
        </p15:guide>
        <p15:guide id="3" orient="horz" pos="232" userDrawn="1">
          <p15:clr>
            <a:srgbClr val="F26B43"/>
          </p15:clr>
        </p15:guide>
        <p15:guide id="4" orient="horz" pos="4020" userDrawn="1">
          <p15:clr>
            <a:srgbClr val="F26B43"/>
          </p15:clr>
        </p15:guide>
        <p15:guide id="5" pos="3840" userDrawn="1">
          <p15:clr>
            <a:srgbClr val="F26B43"/>
          </p15:clr>
        </p15:guide>
        <p15:guide id="6" orient="horz" pos="211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hyperlink" Target="https://nationalguideline.organdonation.dk/" TargetMode="Externa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hyperlink" Target="https://nationalguideline.organdonation.dk/"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8.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hyperlink" Target="https://organdonation.dk/fagperson/din-afdeling/akutmodtagelser/" TargetMode="External"/><Relationship Id="rId2" Type="http://schemas.openxmlformats.org/officeDocument/2006/relationships/notesSlide" Target="../notesSlides/notesSlide9.xml"/><Relationship Id="rId1" Type="http://schemas.openxmlformats.org/officeDocument/2006/relationships/slideLayout" Target="../slideLayouts/slideLayout15.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278D79-81B0-4A18-89D7-06FEC825A829}"/>
              </a:ext>
            </a:extLst>
          </p:cNvPr>
          <p:cNvSpPr>
            <a:spLocks noGrp="1"/>
          </p:cNvSpPr>
          <p:nvPr>
            <p:ph type="ctrTitle"/>
          </p:nvPr>
        </p:nvSpPr>
        <p:spPr>
          <a:xfrm>
            <a:off x="755286" y="2601919"/>
            <a:ext cx="8366411" cy="1793839"/>
          </a:xfrm>
        </p:spPr>
        <p:txBody>
          <a:bodyPr>
            <a:normAutofit fontScale="90000"/>
          </a:bodyPr>
          <a:lstStyle/>
          <a:p>
            <a:r>
              <a:rPr lang="da-DK" dirty="0"/>
              <a:t>Overflyt patienter med dødelige skader i hjernen til intensiv </a:t>
            </a:r>
            <a:br>
              <a:rPr lang="da-DK" dirty="0"/>
            </a:br>
            <a:endParaRPr lang="da-DK" sz="4000" dirty="0"/>
          </a:p>
        </p:txBody>
      </p:sp>
      <p:sp>
        <p:nvSpPr>
          <p:cNvPr id="6" name="Undertitel 5">
            <a:extLst>
              <a:ext uri="{FF2B5EF4-FFF2-40B4-BE49-F238E27FC236}">
                <a16:creationId xmlns:a16="http://schemas.microsoft.com/office/drawing/2014/main" id="{E743491F-A5B9-B065-FCD3-E9BE29052859}"/>
              </a:ext>
            </a:extLst>
          </p:cNvPr>
          <p:cNvSpPr>
            <a:spLocks noGrp="1"/>
          </p:cNvSpPr>
          <p:nvPr>
            <p:ph type="subTitle" idx="1"/>
          </p:nvPr>
        </p:nvSpPr>
        <p:spPr>
          <a:xfrm>
            <a:off x="848138" y="4101129"/>
            <a:ext cx="9144000" cy="527577"/>
          </a:xfrm>
        </p:spPr>
        <p:txBody>
          <a:bodyPr>
            <a:normAutofit/>
          </a:bodyPr>
          <a:lstStyle/>
          <a:p>
            <a:r>
              <a:rPr lang="da-DK" sz="2800" dirty="0"/>
              <a:t>– så bevares muligheden for organdonation</a:t>
            </a:r>
          </a:p>
        </p:txBody>
      </p:sp>
    </p:spTree>
    <p:extLst>
      <p:ext uri="{BB962C8B-B14F-4D97-AF65-F5344CB8AC3E}">
        <p14:creationId xmlns:p14="http://schemas.microsoft.com/office/powerpoint/2010/main" val="22025050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9787" y="368300"/>
            <a:ext cx="10512425" cy="1197803"/>
          </a:xfrm>
        </p:spPr>
        <p:txBody>
          <a:bodyPr>
            <a:normAutofit/>
          </a:bodyPr>
          <a:lstStyle/>
          <a:p>
            <a:pPr algn="ctr"/>
            <a:r>
              <a:rPr lang="da-DK" sz="3600" b="1" dirty="0">
                <a:solidFill>
                  <a:srgbClr val="004567"/>
                </a:solidFill>
                <a:cs typeface="Arial" panose="020B0604020202020204" pitchFamily="34" charset="0"/>
              </a:rPr>
              <a:t>National strategi – hospitalernes indsats</a:t>
            </a:r>
            <a:endParaRPr lang="da-DK" sz="3600" b="1" dirty="0"/>
          </a:p>
        </p:txBody>
      </p:sp>
      <p:sp>
        <p:nvSpPr>
          <p:cNvPr id="14" name="Rektangel 13">
            <a:extLst>
              <a:ext uri="{FF2B5EF4-FFF2-40B4-BE49-F238E27FC236}">
                <a16:creationId xmlns:a16="http://schemas.microsoft.com/office/drawing/2014/main" id="{D110AC9A-B450-3644-B619-8004004CB5BE}"/>
              </a:ext>
            </a:extLst>
          </p:cNvPr>
          <p:cNvSpPr/>
          <p:nvPr/>
        </p:nvSpPr>
        <p:spPr>
          <a:xfrm>
            <a:off x="5971607" y="3244334"/>
            <a:ext cx="248786" cy="369332"/>
          </a:xfrm>
          <a:prstGeom prst="rect">
            <a:avLst/>
          </a:prstGeom>
        </p:spPr>
        <p:txBody>
          <a:bodyPr wrap="none">
            <a:spAutoFit/>
          </a:bodyPr>
          <a:lstStyle/>
          <a:p>
            <a:r>
              <a:rPr lang="da-DK" dirty="0"/>
              <a:t> </a:t>
            </a:r>
          </a:p>
        </p:txBody>
      </p:sp>
      <p:sp>
        <p:nvSpPr>
          <p:cNvPr id="22" name="Tekstboks 12"/>
          <p:cNvSpPr txBox="1"/>
          <p:nvPr/>
        </p:nvSpPr>
        <p:spPr>
          <a:xfrm>
            <a:off x="6095999" y="3064458"/>
            <a:ext cx="5256214" cy="1846659"/>
          </a:xfrm>
          <a:prstGeom prst="rect">
            <a:avLst/>
          </a:prstGeom>
          <a:noFill/>
        </p:spPr>
        <p:txBody>
          <a:bodyPr wrap="square" rtlCol="0">
            <a:spAutoFit/>
          </a:bodyPr>
          <a:lstStyle/>
          <a:p>
            <a:pPr algn="ctr" fontAlgn="base">
              <a:spcBef>
                <a:spcPct val="0"/>
              </a:spcBef>
              <a:spcAft>
                <a:spcPct val="0"/>
              </a:spcAft>
            </a:pPr>
            <a:r>
              <a:rPr lang="da-DK" sz="3200" dirty="0">
                <a:solidFill>
                  <a:srgbClr val="004567"/>
                </a:solidFill>
                <a:latin typeface="Arial" charset="0"/>
              </a:rPr>
              <a:t>Organdonation er en </a:t>
            </a:r>
          </a:p>
          <a:p>
            <a:pPr algn="ctr" fontAlgn="base">
              <a:spcBef>
                <a:spcPct val="0"/>
              </a:spcBef>
              <a:spcAft>
                <a:spcPct val="0"/>
              </a:spcAft>
            </a:pPr>
            <a:r>
              <a:rPr lang="da-DK" sz="3200" b="1" dirty="0">
                <a:solidFill>
                  <a:srgbClr val="004567"/>
                </a:solidFill>
                <a:latin typeface="Arial" charset="0"/>
              </a:rPr>
              <a:t>fælles</a:t>
            </a:r>
            <a:r>
              <a:rPr lang="da-DK" sz="3200" dirty="0">
                <a:solidFill>
                  <a:srgbClr val="004567"/>
                </a:solidFill>
                <a:latin typeface="Arial" charset="0"/>
              </a:rPr>
              <a:t> </a:t>
            </a:r>
            <a:r>
              <a:rPr lang="da-DK" sz="3200" b="1" dirty="0">
                <a:solidFill>
                  <a:srgbClr val="004567"/>
                </a:solidFill>
                <a:latin typeface="Arial" charset="0"/>
              </a:rPr>
              <a:t>indsats</a:t>
            </a:r>
            <a:r>
              <a:rPr lang="da-DK" sz="3200" dirty="0">
                <a:solidFill>
                  <a:srgbClr val="004567"/>
                </a:solidFill>
                <a:latin typeface="Arial" charset="0"/>
              </a:rPr>
              <a:t> </a:t>
            </a:r>
          </a:p>
          <a:p>
            <a:pPr algn="ctr" fontAlgn="base">
              <a:spcBef>
                <a:spcPct val="0"/>
              </a:spcBef>
              <a:spcAft>
                <a:spcPct val="0"/>
              </a:spcAft>
            </a:pPr>
            <a:r>
              <a:rPr lang="da-DK" sz="3200" dirty="0">
                <a:solidFill>
                  <a:srgbClr val="004567"/>
                </a:solidFill>
                <a:latin typeface="Arial" charset="0"/>
              </a:rPr>
              <a:t>for hele hospitalet</a:t>
            </a:r>
          </a:p>
          <a:p>
            <a:pPr algn="ctr" fontAlgn="base">
              <a:spcBef>
                <a:spcPct val="0"/>
              </a:spcBef>
              <a:spcAft>
                <a:spcPct val="0"/>
              </a:spcAft>
            </a:pPr>
            <a:endParaRPr lang="da-DK" dirty="0">
              <a:solidFill>
                <a:prstClr val="black"/>
              </a:solidFill>
              <a:latin typeface="Arial" panose="020B0604020202020204" pitchFamily="34" charset="0"/>
              <a:ea typeface="ＭＳ Ｐゴシック"/>
              <a:cs typeface="Arial" panose="020B0604020202020204" pitchFamily="34" charset="0"/>
            </a:endParaRPr>
          </a:p>
        </p:txBody>
      </p:sp>
      <p:sp>
        <p:nvSpPr>
          <p:cNvPr id="17" name="Tekstboks 7">
            <a:extLst>
              <a:ext uri="{FF2B5EF4-FFF2-40B4-BE49-F238E27FC236}">
                <a16:creationId xmlns:a16="http://schemas.microsoft.com/office/drawing/2014/main" id="{3C6716B2-0DB5-4FB6-B7FC-F08C60A35427}"/>
              </a:ext>
            </a:extLst>
          </p:cNvPr>
          <p:cNvSpPr txBox="1"/>
          <p:nvPr/>
        </p:nvSpPr>
        <p:spPr>
          <a:xfrm>
            <a:off x="1386828" y="3643211"/>
            <a:ext cx="3718572" cy="1569660"/>
          </a:xfrm>
          <a:prstGeom prst="rect">
            <a:avLst/>
          </a:prstGeom>
          <a:noFill/>
        </p:spPr>
        <p:txBody>
          <a:bodyPr wrap="square" rtlCol="0">
            <a:spAutoFit/>
          </a:bodyPr>
          <a:lstStyle/>
          <a:p>
            <a:pPr algn="ctr" fontAlgn="base">
              <a:spcBef>
                <a:spcPct val="0"/>
              </a:spcBef>
              <a:spcAft>
                <a:spcPct val="0"/>
              </a:spcAft>
            </a:pPr>
            <a:r>
              <a:rPr lang="da-DK" sz="2400" dirty="0">
                <a:solidFill>
                  <a:srgbClr val="004567"/>
                </a:solidFill>
                <a:latin typeface="Arial" panose="020B0604020202020204" pitchFamily="34" charset="0"/>
                <a:ea typeface="ＭＳ Ｐゴシック"/>
                <a:cs typeface="Arial" panose="020B0604020202020204" pitchFamily="34" charset="0"/>
              </a:rPr>
              <a:t>Alle, som </a:t>
            </a:r>
            <a:r>
              <a:rPr lang="da-DK" sz="2400" b="1" dirty="0">
                <a:solidFill>
                  <a:srgbClr val="004567"/>
                </a:solidFill>
                <a:latin typeface="Arial" panose="020B0604020202020204" pitchFamily="34" charset="0"/>
                <a:ea typeface="ＭＳ Ｐゴシック"/>
                <a:cs typeface="Arial" panose="020B0604020202020204" pitchFamily="34" charset="0"/>
              </a:rPr>
              <a:t>vil </a:t>
            </a:r>
            <a:r>
              <a:rPr lang="da-DK" sz="2400" dirty="0">
                <a:solidFill>
                  <a:srgbClr val="004567"/>
                </a:solidFill>
                <a:latin typeface="Arial" panose="020B0604020202020204" pitchFamily="34" charset="0"/>
                <a:ea typeface="ＭＳ Ｐゴシック"/>
                <a:cs typeface="Arial" panose="020B0604020202020204" pitchFamily="34" charset="0"/>
              </a:rPr>
              <a:t>og </a:t>
            </a:r>
            <a:r>
              <a:rPr lang="da-DK" sz="2400" b="1" dirty="0">
                <a:solidFill>
                  <a:srgbClr val="004567"/>
                </a:solidFill>
                <a:latin typeface="Arial" panose="020B0604020202020204" pitchFamily="34" charset="0"/>
                <a:ea typeface="ＭＳ Ｐゴシック"/>
                <a:cs typeface="Arial" panose="020B0604020202020204" pitchFamily="34" charset="0"/>
              </a:rPr>
              <a:t>kan</a:t>
            </a:r>
            <a:endParaRPr lang="da-DK" sz="2400" dirty="0">
              <a:solidFill>
                <a:srgbClr val="004567"/>
              </a:solidFill>
              <a:latin typeface="Arial" panose="020B0604020202020204" pitchFamily="34" charset="0"/>
              <a:ea typeface="ＭＳ Ｐゴシック"/>
              <a:cs typeface="Arial" panose="020B0604020202020204" pitchFamily="34" charset="0"/>
            </a:endParaRPr>
          </a:p>
          <a:p>
            <a:pPr algn="ctr" fontAlgn="base">
              <a:spcBef>
                <a:spcPct val="0"/>
              </a:spcBef>
              <a:spcAft>
                <a:spcPct val="0"/>
              </a:spcAft>
            </a:pPr>
            <a:r>
              <a:rPr lang="da-DK" sz="2400" dirty="0">
                <a:solidFill>
                  <a:srgbClr val="004567"/>
                </a:solidFill>
                <a:latin typeface="Arial" panose="020B0604020202020204" pitchFamily="34" charset="0"/>
                <a:ea typeface="ＭＳ Ｐゴシック"/>
                <a:cs typeface="Arial" panose="020B0604020202020204" pitchFamily="34" charset="0"/>
              </a:rPr>
              <a:t>donere deres organer, når de dør på hospitalet, skal have mulighed for det</a:t>
            </a:r>
          </a:p>
        </p:txBody>
      </p:sp>
      <p:pic>
        <p:nvPicPr>
          <p:cNvPr id="8" name="Billede 7">
            <a:extLst>
              <a:ext uri="{FF2B5EF4-FFF2-40B4-BE49-F238E27FC236}">
                <a16:creationId xmlns:a16="http://schemas.microsoft.com/office/drawing/2014/main" id="{EDAE29FD-593D-409F-B7B0-C647F97D234B}"/>
              </a:ext>
            </a:extLst>
          </p:cNvPr>
          <p:cNvPicPr>
            <a:picLocks noChangeAspect="1"/>
          </p:cNvPicPr>
          <p:nvPr/>
        </p:nvPicPr>
        <p:blipFill>
          <a:blip r:embed="rId3"/>
          <a:stretch>
            <a:fillRect/>
          </a:stretch>
        </p:blipFill>
        <p:spPr>
          <a:xfrm>
            <a:off x="2494462" y="2275391"/>
            <a:ext cx="1522978" cy="960484"/>
          </a:xfrm>
          <a:prstGeom prst="rect">
            <a:avLst/>
          </a:prstGeom>
        </p:spPr>
      </p:pic>
    </p:spTree>
    <p:extLst>
      <p:ext uri="{BB962C8B-B14F-4D97-AF65-F5344CB8AC3E}">
        <p14:creationId xmlns:p14="http://schemas.microsoft.com/office/powerpoint/2010/main" val="22528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17B1D-C297-A4B5-83A0-E699DC517332}"/>
              </a:ext>
            </a:extLst>
          </p:cNvPr>
          <p:cNvSpPr>
            <a:spLocks noGrp="1"/>
          </p:cNvSpPr>
          <p:nvPr>
            <p:ph type="title"/>
          </p:nvPr>
        </p:nvSpPr>
        <p:spPr/>
        <p:txBody>
          <a:bodyPr>
            <a:normAutofit/>
          </a:bodyPr>
          <a:lstStyle/>
          <a:p>
            <a:r>
              <a:rPr lang="da-DK" dirty="0">
                <a:solidFill>
                  <a:srgbClr val="004567"/>
                </a:solidFill>
              </a:rPr>
              <a:t>Hvilke patienter skal overflyttes til intensiv?</a:t>
            </a:r>
          </a:p>
        </p:txBody>
      </p:sp>
      <p:sp>
        <p:nvSpPr>
          <p:cNvPr id="3" name="Pladsholder til tekst 2">
            <a:extLst>
              <a:ext uri="{FF2B5EF4-FFF2-40B4-BE49-F238E27FC236}">
                <a16:creationId xmlns:a16="http://schemas.microsoft.com/office/drawing/2014/main" id="{D92C8924-3FC2-C27B-1520-03DC949A8DD0}"/>
              </a:ext>
            </a:extLst>
          </p:cNvPr>
          <p:cNvSpPr>
            <a:spLocks noGrp="1"/>
          </p:cNvSpPr>
          <p:nvPr>
            <p:ph type="body" sz="quarter" idx="14"/>
          </p:nvPr>
        </p:nvSpPr>
        <p:spPr/>
        <p:txBody>
          <a:bodyPr>
            <a:normAutofit fontScale="92500" lnSpcReduction="10000"/>
          </a:bodyPr>
          <a:lstStyle/>
          <a:p>
            <a:pPr marL="0" indent="0">
              <a:buNone/>
            </a:pPr>
            <a:r>
              <a:rPr lang="da-DK" b="1" dirty="0">
                <a:solidFill>
                  <a:srgbClr val="004567"/>
                </a:solidFill>
              </a:rPr>
              <a:t>Følgende kriterier </a:t>
            </a:r>
            <a:r>
              <a:rPr lang="da-DK" dirty="0">
                <a:solidFill>
                  <a:srgbClr val="004567"/>
                </a:solidFill>
              </a:rPr>
              <a:t>skal være opfyldt, når en patient overflyttes til intensiv med henblik på at bevare muligheden for organdonation:</a:t>
            </a:r>
          </a:p>
          <a:p>
            <a:pPr marL="0" indent="0">
              <a:buNone/>
            </a:pPr>
            <a:endParaRPr lang="da-DK" b="1" dirty="0">
              <a:solidFill>
                <a:srgbClr val="004567"/>
              </a:solidFill>
            </a:endParaRPr>
          </a:p>
          <a:p>
            <a:pPr marL="457200" indent="-457200">
              <a:buFont typeface="+mj-lt"/>
              <a:buAutoNum type="arabicPeriod"/>
            </a:pPr>
            <a:r>
              <a:rPr lang="da-DK" sz="2400" b="1" dirty="0">
                <a:solidFill>
                  <a:srgbClr val="004567"/>
                </a:solidFill>
              </a:rPr>
              <a:t>Patienten har en dødelig skade i hjernen</a:t>
            </a:r>
          </a:p>
          <a:p>
            <a:pPr marL="457200" indent="-457200">
              <a:buFont typeface="+mj-lt"/>
              <a:buAutoNum type="arabicPeriod"/>
            </a:pPr>
            <a:endParaRPr lang="da-DK" sz="2400" b="1" dirty="0">
              <a:solidFill>
                <a:srgbClr val="004567"/>
              </a:solidFill>
            </a:endParaRPr>
          </a:p>
          <a:p>
            <a:pPr marL="457200" indent="-457200">
              <a:buFont typeface="+mj-lt"/>
              <a:buAutoNum type="arabicPeriod"/>
            </a:pPr>
            <a:r>
              <a:rPr lang="da-DK" sz="2400" b="1" dirty="0">
                <a:solidFill>
                  <a:srgbClr val="004567"/>
                </a:solidFill>
              </a:rPr>
              <a:t>Alle behandlingsmuligheder med henblik på overlevelse er udtømte</a:t>
            </a:r>
          </a:p>
        </p:txBody>
      </p:sp>
      <p:pic>
        <p:nvPicPr>
          <p:cNvPr id="5" name="Billede 4">
            <a:extLst>
              <a:ext uri="{FF2B5EF4-FFF2-40B4-BE49-F238E27FC236}">
                <a16:creationId xmlns:a16="http://schemas.microsoft.com/office/drawing/2014/main" id="{920E5592-1568-C742-E399-B43D0CC382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1461" y="2655384"/>
            <a:ext cx="2309199" cy="1547232"/>
          </a:xfrm>
          <a:prstGeom prst="rect">
            <a:avLst/>
          </a:prstGeom>
        </p:spPr>
      </p:pic>
    </p:spTree>
    <p:extLst>
      <p:ext uri="{BB962C8B-B14F-4D97-AF65-F5344CB8AC3E}">
        <p14:creationId xmlns:p14="http://schemas.microsoft.com/office/powerpoint/2010/main" val="3946673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C64C0A-0164-4016-1526-CDE38BCEB4F6}"/>
              </a:ext>
            </a:extLst>
          </p:cNvPr>
          <p:cNvSpPr>
            <a:spLocks noGrp="1"/>
          </p:cNvSpPr>
          <p:nvPr>
            <p:ph type="title"/>
          </p:nvPr>
        </p:nvSpPr>
        <p:spPr>
          <a:xfrm>
            <a:off x="849025" y="398219"/>
            <a:ext cx="5246976" cy="1603931"/>
          </a:xfrm>
        </p:spPr>
        <p:txBody>
          <a:bodyPr anchor="ctr">
            <a:normAutofit/>
          </a:bodyPr>
          <a:lstStyle/>
          <a:p>
            <a:r>
              <a:rPr lang="da-DK" dirty="0"/>
              <a:t>Overflyt uanset alder og komorbiditet</a:t>
            </a:r>
          </a:p>
        </p:txBody>
      </p:sp>
      <p:sp>
        <p:nvSpPr>
          <p:cNvPr id="3" name="Pladsholder til tekst 2">
            <a:extLst>
              <a:ext uri="{FF2B5EF4-FFF2-40B4-BE49-F238E27FC236}">
                <a16:creationId xmlns:a16="http://schemas.microsoft.com/office/drawing/2014/main" id="{BF4FC40B-3F0D-2E68-E376-67CCE35DD9F8}"/>
              </a:ext>
            </a:extLst>
          </p:cNvPr>
          <p:cNvSpPr>
            <a:spLocks noGrp="1"/>
          </p:cNvSpPr>
          <p:nvPr>
            <p:ph type="body" sz="quarter" idx="15"/>
          </p:nvPr>
        </p:nvSpPr>
        <p:spPr>
          <a:xfrm>
            <a:off x="849025" y="2156549"/>
            <a:ext cx="5373355" cy="4303232"/>
          </a:xfrm>
        </p:spPr>
        <p:txBody>
          <a:bodyPr>
            <a:noAutofit/>
          </a:bodyPr>
          <a:lstStyle/>
          <a:p>
            <a:pPr marL="0" indent="0">
              <a:spcAft>
                <a:spcPts val="600"/>
              </a:spcAft>
              <a:buNone/>
            </a:pPr>
            <a:r>
              <a:rPr lang="da-DK" dirty="0"/>
              <a:t>Der er </a:t>
            </a:r>
            <a:r>
              <a:rPr lang="da-DK" b="1" dirty="0"/>
              <a:t>ingen </a:t>
            </a:r>
            <a:r>
              <a:rPr lang="da-DK" dirty="0"/>
              <a:t>absolutte eksklusionskriterier for, hvem der kan blive organdonor.</a:t>
            </a:r>
          </a:p>
          <a:p>
            <a:pPr marL="0" indent="0">
              <a:spcAft>
                <a:spcPts val="600"/>
              </a:spcAft>
              <a:buNone/>
            </a:pPr>
            <a:endParaRPr lang="da-DK" dirty="0"/>
          </a:p>
          <a:p>
            <a:pPr>
              <a:spcAft>
                <a:spcPts val="600"/>
              </a:spcAft>
              <a:buFont typeface="Wingdings" panose="05000000000000000000" pitchFamily="2" charset="2"/>
              <a:buChar char="ü"/>
            </a:pPr>
            <a:r>
              <a:rPr lang="da-DK" b="1" dirty="0"/>
              <a:t>Høj alder </a:t>
            </a:r>
            <a:r>
              <a:rPr lang="da-DK" dirty="0"/>
              <a:t>(den ældste donor i Danmark var 92 år)</a:t>
            </a:r>
          </a:p>
          <a:p>
            <a:pPr>
              <a:spcAft>
                <a:spcPts val="600"/>
              </a:spcAft>
              <a:buFont typeface="Wingdings" panose="05000000000000000000" pitchFamily="2" charset="2"/>
              <a:buChar char="ü"/>
            </a:pPr>
            <a:r>
              <a:rPr lang="da-DK" b="1" dirty="0"/>
              <a:t>Komorbiditet </a:t>
            </a:r>
            <a:r>
              <a:rPr lang="da-DK" dirty="0"/>
              <a:t>(fx diabetes)</a:t>
            </a:r>
          </a:p>
          <a:p>
            <a:pPr>
              <a:spcAft>
                <a:spcPts val="600"/>
              </a:spcAft>
              <a:buFont typeface="Wingdings" panose="05000000000000000000" pitchFamily="2" charset="2"/>
              <a:buChar char="ü"/>
            </a:pPr>
            <a:r>
              <a:rPr lang="da-DK" b="1" dirty="0"/>
              <a:t>Livsstilsfaktorer </a:t>
            </a:r>
            <a:r>
              <a:rPr lang="da-DK" dirty="0"/>
              <a:t>(fx rygning og alkohol)</a:t>
            </a:r>
          </a:p>
          <a:p>
            <a:pPr marL="0" indent="0">
              <a:spcAft>
                <a:spcPts val="600"/>
              </a:spcAft>
              <a:buNone/>
            </a:pPr>
            <a:endParaRPr lang="da-DK" dirty="0"/>
          </a:p>
          <a:p>
            <a:pPr marL="0" indent="0">
              <a:spcAft>
                <a:spcPts val="600"/>
              </a:spcAft>
              <a:buNone/>
            </a:pPr>
            <a:r>
              <a:rPr lang="da-DK" dirty="0"/>
              <a:t>Høj alder, komorbiditet og livsstilsfaktorer udelukker ikke nødvendigvis muligheden for organdonation.</a:t>
            </a:r>
          </a:p>
        </p:txBody>
      </p:sp>
      <p:pic>
        <p:nvPicPr>
          <p:cNvPr id="4" name="Billede 3">
            <a:extLst>
              <a:ext uri="{FF2B5EF4-FFF2-40B4-BE49-F238E27FC236}">
                <a16:creationId xmlns:a16="http://schemas.microsoft.com/office/drawing/2014/main" id="{E7656233-7CBE-648E-4E3B-3D44DCE0EE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4384" y="2558742"/>
            <a:ext cx="2108060" cy="2108060"/>
          </a:xfrm>
          <a:prstGeom prst="rect">
            <a:avLst/>
          </a:prstGeom>
        </p:spPr>
      </p:pic>
    </p:spTree>
    <p:extLst>
      <p:ext uri="{BB962C8B-B14F-4D97-AF65-F5344CB8AC3E}">
        <p14:creationId xmlns:p14="http://schemas.microsoft.com/office/powerpoint/2010/main" val="3391663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2BB7C8-E184-C61A-050D-F851550042DD}"/>
              </a:ext>
            </a:extLst>
          </p:cNvPr>
          <p:cNvSpPr>
            <a:spLocks noGrp="1"/>
          </p:cNvSpPr>
          <p:nvPr>
            <p:ph type="title"/>
          </p:nvPr>
        </p:nvSpPr>
        <p:spPr>
          <a:xfrm>
            <a:off x="600492" y="542216"/>
            <a:ext cx="5250181" cy="1603931"/>
          </a:xfrm>
        </p:spPr>
        <p:txBody>
          <a:bodyPr/>
          <a:lstStyle/>
          <a:p>
            <a:r>
              <a:rPr lang="da-DK" dirty="0">
                <a:solidFill>
                  <a:srgbClr val="004567"/>
                </a:solidFill>
              </a:rPr>
              <a:t>Overflyt patienten til intensiv</a:t>
            </a:r>
          </a:p>
        </p:txBody>
      </p:sp>
      <p:sp>
        <p:nvSpPr>
          <p:cNvPr id="3" name="Pladsholder til tekst 2">
            <a:extLst>
              <a:ext uri="{FF2B5EF4-FFF2-40B4-BE49-F238E27FC236}">
                <a16:creationId xmlns:a16="http://schemas.microsoft.com/office/drawing/2014/main" id="{858B01EB-EFFC-0C26-9373-6BBD192FB002}"/>
              </a:ext>
            </a:extLst>
          </p:cNvPr>
          <p:cNvSpPr>
            <a:spLocks noGrp="1"/>
          </p:cNvSpPr>
          <p:nvPr>
            <p:ph type="body" sz="quarter" idx="15"/>
          </p:nvPr>
        </p:nvSpPr>
        <p:spPr>
          <a:xfrm>
            <a:off x="602111" y="2369173"/>
            <a:ext cx="5248562" cy="3490254"/>
          </a:xfrm>
        </p:spPr>
        <p:txBody>
          <a:bodyPr>
            <a:normAutofit/>
          </a:bodyPr>
          <a:lstStyle/>
          <a:p>
            <a:pPr marL="0" indent="0">
              <a:buNone/>
            </a:pPr>
            <a:r>
              <a:rPr lang="da-DK" sz="2400" b="1" dirty="0">
                <a:solidFill>
                  <a:srgbClr val="004567"/>
                </a:solidFill>
              </a:rPr>
              <a:t>Når patienten overflyttes til intensiv, kan man</a:t>
            </a:r>
            <a:r>
              <a:rPr lang="da-DK" sz="2400" dirty="0">
                <a:solidFill>
                  <a:srgbClr val="004567"/>
                </a:solidFill>
              </a:rPr>
              <a:t>: </a:t>
            </a:r>
            <a:br>
              <a:rPr lang="da-DK" sz="2400" dirty="0">
                <a:solidFill>
                  <a:srgbClr val="004567"/>
                </a:solidFill>
              </a:rPr>
            </a:br>
            <a:endParaRPr lang="da-DK" sz="2400" dirty="0">
              <a:solidFill>
                <a:srgbClr val="004567"/>
              </a:solidFill>
            </a:endParaRPr>
          </a:p>
          <a:p>
            <a:r>
              <a:rPr lang="da-DK" sz="2400" dirty="0"/>
              <a:t>Opfylde patientens ønske om organdonation</a:t>
            </a:r>
            <a:endParaRPr lang="da-DK" sz="2400" dirty="0">
              <a:solidFill>
                <a:srgbClr val="004567"/>
              </a:solidFill>
            </a:endParaRPr>
          </a:p>
          <a:p>
            <a:endParaRPr lang="da-DK" sz="2400" dirty="0">
              <a:solidFill>
                <a:srgbClr val="004567"/>
              </a:solidFill>
            </a:endParaRPr>
          </a:p>
          <a:p>
            <a:r>
              <a:rPr lang="da-DK" sz="2400" dirty="0"/>
              <a:t>Afklare, om organdonation er mulig</a:t>
            </a:r>
            <a:endParaRPr lang="da-DK" sz="2400" dirty="0">
              <a:solidFill>
                <a:srgbClr val="004567"/>
              </a:solidFill>
            </a:endParaRPr>
          </a:p>
        </p:txBody>
      </p:sp>
      <p:pic>
        <p:nvPicPr>
          <p:cNvPr id="7" name="Pladsholder til billede 6" descr="Et billede, der indeholder rum/stue/værelse, Medicinsk udstyr, hospitalsstue, lægeundersøgelse/medicin&#10;&#10;Indhold genereret af kunstig intelligens kan være forkert.">
            <a:extLst>
              <a:ext uri="{FF2B5EF4-FFF2-40B4-BE49-F238E27FC236}">
                <a16:creationId xmlns:a16="http://schemas.microsoft.com/office/drawing/2014/main" id="{CEFE7A1B-C71B-3C7F-0A56-775B58B7BF5F}"/>
              </a:ext>
            </a:extLst>
          </p:cNvPr>
          <p:cNvPicPr>
            <a:picLocks noGrp="1" noChangeAspect="1"/>
          </p:cNvPicPr>
          <p:nvPr>
            <p:ph type="pic" sz="quarter" idx="13"/>
          </p:nvPr>
        </p:nvPicPr>
        <p:blipFill>
          <a:blip r:embed="rId3"/>
          <a:srcRect t="391" b="391"/>
          <a:stretch>
            <a:fillRect/>
          </a:stretch>
        </p:blipFill>
        <p:spPr/>
      </p:pic>
    </p:spTree>
    <p:extLst>
      <p:ext uri="{BB962C8B-B14F-4D97-AF65-F5344CB8AC3E}">
        <p14:creationId xmlns:p14="http://schemas.microsoft.com/office/powerpoint/2010/main" val="2404978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3566C1-5F7B-C457-986C-340798603785}"/>
              </a:ext>
            </a:extLst>
          </p:cNvPr>
          <p:cNvSpPr>
            <a:spLocks noGrp="1"/>
          </p:cNvSpPr>
          <p:nvPr>
            <p:ph type="title"/>
          </p:nvPr>
        </p:nvSpPr>
        <p:spPr>
          <a:xfrm>
            <a:off x="6096000" y="586821"/>
            <a:ext cx="5256212" cy="1603931"/>
          </a:xfrm>
        </p:spPr>
        <p:txBody>
          <a:bodyPr>
            <a:normAutofit fontScale="90000"/>
          </a:bodyPr>
          <a:lstStyle/>
          <a:p>
            <a:r>
              <a:rPr lang="da-DK" dirty="0">
                <a:solidFill>
                  <a:srgbClr val="004567"/>
                </a:solidFill>
              </a:rPr>
              <a:t>Hvornår skal de pårørende informeres om organdonation?</a:t>
            </a:r>
          </a:p>
        </p:txBody>
      </p:sp>
      <p:sp>
        <p:nvSpPr>
          <p:cNvPr id="3" name="Pladsholder til tekst 2">
            <a:extLst>
              <a:ext uri="{FF2B5EF4-FFF2-40B4-BE49-F238E27FC236}">
                <a16:creationId xmlns:a16="http://schemas.microsoft.com/office/drawing/2014/main" id="{5EA3581A-C34D-ACF1-EB9B-A4D37F8D82DC}"/>
              </a:ext>
            </a:extLst>
          </p:cNvPr>
          <p:cNvSpPr>
            <a:spLocks noGrp="1"/>
          </p:cNvSpPr>
          <p:nvPr>
            <p:ph type="body" sz="quarter" idx="14"/>
          </p:nvPr>
        </p:nvSpPr>
        <p:spPr>
          <a:xfrm>
            <a:off x="6096003" y="2544649"/>
            <a:ext cx="5256210" cy="3811546"/>
          </a:xfrm>
        </p:spPr>
        <p:txBody>
          <a:bodyPr>
            <a:normAutofit/>
          </a:bodyPr>
          <a:lstStyle/>
          <a:p>
            <a:r>
              <a:rPr lang="da-DK" sz="2100" dirty="0">
                <a:solidFill>
                  <a:srgbClr val="004567"/>
                </a:solidFill>
              </a:rPr>
              <a:t>I akutmodtagelsen skal man </a:t>
            </a:r>
            <a:r>
              <a:rPr lang="da-DK" sz="2100" b="1" dirty="0">
                <a:solidFill>
                  <a:srgbClr val="004567"/>
                </a:solidFill>
              </a:rPr>
              <a:t>ikke</a:t>
            </a:r>
            <a:r>
              <a:rPr lang="da-DK" sz="2100" dirty="0">
                <a:solidFill>
                  <a:srgbClr val="004567"/>
                </a:solidFill>
              </a:rPr>
              <a:t> tale med de pårørende om organdonation</a:t>
            </a:r>
            <a:br>
              <a:rPr lang="da-DK" sz="2100" dirty="0">
                <a:solidFill>
                  <a:srgbClr val="004567"/>
                </a:solidFill>
              </a:rPr>
            </a:br>
            <a:endParaRPr lang="da-DK" sz="2100" dirty="0">
              <a:solidFill>
                <a:srgbClr val="004567"/>
              </a:solidFill>
            </a:endParaRPr>
          </a:p>
          <a:p>
            <a:r>
              <a:rPr lang="da-DK" dirty="0"/>
              <a:t>Personalet på intensiv varetager samtalen, hvis organdonation bliver en mulighed</a:t>
            </a:r>
            <a:br>
              <a:rPr lang="da-DK" dirty="0">
                <a:solidFill>
                  <a:srgbClr val="004567"/>
                </a:solidFill>
              </a:rPr>
            </a:br>
            <a:r>
              <a:rPr lang="da-DK" b="0" i="0" dirty="0">
                <a:solidFill>
                  <a:srgbClr val="004567"/>
                </a:solidFill>
                <a:effectLst/>
              </a:rPr>
              <a:t> </a:t>
            </a:r>
          </a:p>
          <a:p>
            <a:pPr algn="l"/>
            <a:r>
              <a:rPr lang="da-DK" b="0" i="0" dirty="0">
                <a:solidFill>
                  <a:srgbClr val="004567"/>
                </a:solidFill>
                <a:effectLst/>
              </a:rPr>
              <a:t>Personalet på intensiv har særlig viden om, hvornår samtalen om organdonation skal tages med de pårørende</a:t>
            </a:r>
            <a:r>
              <a:rPr lang="da-DK" dirty="0">
                <a:solidFill>
                  <a:srgbClr val="004567"/>
                </a:solidFill>
              </a:rPr>
              <a:t> </a:t>
            </a:r>
            <a:r>
              <a:rPr lang="da-DK" b="0" i="0" dirty="0">
                <a:solidFill>
                  <a:srgbClr val="004567"/>
                </a:solidFill>
                <a:effectLst/>
              </a:rPr>
              <a:t>og indgående kendskab til hele organdonationsforløbet</a:t>
            </a:r>
          </a:p>
          <a:p>
            <a:endParaRPr lang="da-DK" dirty="0"/>
          </a:p>
        </p:txBody>
      </p:sp>
      <p:pic>
        <p:nvPicPr>
          <p:cNvPr id="7" name="Pladsholder til billede 6" descr="Et billede, der indeholder tøj, person, møbel, Ansigt&#10;&#10;Indhold genereret af kunstig intelligens kan være forkert.">
            <a:extLst>
              <a:ext uri="{FF2B5EF4-FFF2-40B4-BE49-F238E27FC236}">
                <a16:creationId xmlns:a16="http://schemas.microsoft.com/office/drawing/2014/main" id="{F5FBE014-376B-09E0-8DB4-C34E269CE9A3}"/>
              </a:ext>
            </a:extLst>
          </p:cNvPr>
          <p:cNvPicPr>
            <a:picLocks noGrp="1" noChangeAspect="1"/>
          </p:cNvPicPr>
          <p:nvPr>
            <p:ph type="pic" sz="quarter" idx="13"/>
          </p:nvPr>
        </p:nvPicPr>
        <p:blipFill>
          <a:blip r:embed="rId3"/>
          <a:srcRect t="391" b="391"/>
          <a:stretch>
            <a:fillRect/>
          </a:stretch>
        </p:blipFill>
        <p:spPr/>
      </p:pic>
    </p:spTree>
    <p:extLst>
      <p:ext uri="{BB962C8B-B14F-4D97-AF65-F5344CB8AC3E}">
        <p14:creationId xmlns:p14="http://schemas.microsoft.com/office/powerpoint/2010/main" val="14556587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afrundede hjørner 4">
            <a:extLst>
              <a:ext uri="{FF2B5EF4-FFF2-40B4-BE49-F238E27FC236}">
                <a16:creationId xmlns:a16="http://schemas.microsoft.com/office/drawing/2014/main" id="{702F7FA9-0D37-C542-7D6C-633E20DA3E3E}"/>
              </a:ext>
            </a:extLst>
          </p:cNvPr>
          <p:cNvSpPr/>
          <p:nvPr/>
        </p:nvSpPr>
        <p:spPr>
          <a:xfrm>
            <a:off x="2677660" y="2785770"/>
            <a:ext cx="5170205" cy="303375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4" name="Titel 3">
            <a:extLst>
              <a:ext uri="{FF2B5EF4-FFF2-40B4-BE49-F238E27FC236}">
                <a16:creationId xmlns:a16="http://schemas.microsoft.com/office/drawing/2014/main" id="{36C583DE-92F5-494E-B6B4-FBB93E6A4CCF}"/>
              </a:ext>
            </a:extLst>
          </p:cNvPr>
          <p:cNvSpPr>
            <a:spLocks noGrp="1"/>
          </p:cNvSpPr>
          <p:nvPr>
            <p:ph type="title" idx="4294967295"/>
          </p:nvPr>
        </p:nvSpPr>
        <p:spPr>
          <a:xfrm>
            <a:off x="853966" y="1042988"/>
            <a:ext cx="5827713" cy="1129997"/>
          </a:xfrm>
        </p:spPr>
        <p:txBody>
          <a:bodyPr>
            <a:normAutofit fontScale="90000"/>
          </a:bodyPr>
          <a:lstStyle/>
          <a:p>
            <a:r>
              <a:rPr lang="da-DK" dirty="0">
                <a:solidFill>
                  <a:srgbClr val="004567"/>
                </a:solidFill>
              </a:rPr>
              <a:t>Den Nationale Guideline for Organdonation</a:t>
            </a:r>
            <a:endParaRPr lang="da-DK" dirty="0"/>
          </a:p>
        </p:txBody>
      </p:sp>
      <p:sp>
        <p:nvSpPr>
          <p:cNvPr id="14" name="Tekstfelt 13">
            <a:extLst>
              <a:ext uri="{FF2B5EF4-FFF2-40B4-BE49-F238E27FC236}">
                <a16:creationId xmlns:a16="http://schemas.microsoft.com/office/drawing/2014/main" id="{2894BE80-2F22-4D4E-A3F6-4FB2EDC415DE}"/>
              </a:ext>
            </a:extLst>
          </p:cNvPr>
          <p:cNvSpPr txBox="1"/>
          <p:nvPr/>
        </p:nvSpPr>
        <p:spPr>
          <a:xfrm>
            <a:off x="2956279" y="2995982"/>
            <a:ext cx="4191000" cy="2000548"/>
          </a:xfrm>
          <a:prstGeom prst="rect">
            <a:avLst/>
          </a:prstGeom>
          <a:noFill/>
        </p:spPr>
        <p:txBody>
          <a:bodyPr wrap="square">
            <a:spAutoFit/>
          </a:bodyPr>
          <a:lstStyle/>
          <a:p>
            <a:pPr marR="0" lvl="0" algn="l" defTabSz="914400" rtl="0" eaLnBrk="1" fontAlgn="auto" latinLnBrk="0" hangingPunct="1">
              <a:lnSpc>
                <a:spcPct val="100000"/>
              </a:lnSpc>
              <a:spcBef>
                <a:spcPts val="0"/>
              </a:spcBef>
              <a:spcAft>
                <a:spcPts val="0"/>
              </a:spcAft>
              <a:buClrTx/>
              <a:buSzTx/>
              <a:tabLst/>
              <a:defRPr/>
            </a:pPr>
            <a:r>
              <a:rPr kumimoji="0" lang="da-DK" sz="2400" b="1" i="0" u="none" strike="noStrike" kern="1200" cap="none" spc="0" normalizeH="0" baseline="0" noProof="0" dirty="0">
                <a:ln>
                  <a:noFill/>
                </a:ln>
                <a:solidFill>
                  <a:srgbClr val="004567"/>
                </a:solidFill>
                <a:effectLst/>
                <a:uLnTx/>
                <a:uFillTx/>
                <a:latin typeface="Arial" panose="020B0604020202020204"/>
                <a:ea typeface="+mn-ea"/>
                <a:cs typeface="+mn-cs"/>
              </a:rPr>
              <a:t>Din guide til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a-DK" sz="2000" b="0" i="0" u="none" strike="noStrike" kern="1200" cap="none" spc="0" normalizeH="0" baseline="0" noProof="0" dirty="0">
              <a:ln>
                <a:noFill/>
              </a:ln>
              <a:solidFill>
                <a:srgbClr val="004567"/>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1200" cap="none" spc="0" normalizeH="0" baseline="0" noProof="0" dirty="0">
                <a:ln>
                  <a:noFill/>
                </a:ln>
                <a:solidFill>
                  <a:srgbClr val="004567"/>
                </a:solidFill>
                <a:effectLst/>
                <a:uLnTx/>
                <a:uFillTx/>
                <a:latin typeface="Arial" panose="020B0604020202020204"/>
                <a:ea typeface="+mn-ea"/>
                <a:cs typeface="+mn-cs"/>
              </a:rPr>
              <a:t>Relevante patientgrupper</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da-DK" sz="2000" b="0" i="0" u="none" strike="noStrike" kern="1200" cap="none" spc="0" normalizeH="0" baseline="0" noProof="0" dirty="0">
              <a:ln>
                <a:noFill/>
              </a:ln>
              <a:solidFill>
                <a:srgbClr val="004567"/>
              </a:solidFill>
              <a:effectLst/>
              <a:uLnTx/>
              <a:uFillTx/>
              <a:latin typeface="Arial" panose="020B0604020202020204"/>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da-DK" sz="2000" b="0" i="0" u="none" strike="noStrike" kern="1200" cap="none" spc="0" normalizeH="0" baseline="0" noProof="0" dirty="0">
                <a:ln>
                  <a:noFill/>
                </a:ln>
                <a:solidFill>
                  <a:srgbClr val="004567"/>
                </a:solidFill>
                <a:effectLst/>
                <a:uLnTx/>
                <a:uFillTx/>
                <a:latin typeface="Arial" panose="020B0604020202020204"/>
                <a:ea typeface="+mn-ea"/>
                <a:cs typeface="+mn-cs"/>
              </a:rPr>
              <a:t>Kriterier for overflytning</a:t>
            </a:r>
            <a:r>
              <a:rPr kumimoji="0" lang="da-DK" sz="2000" b="0" i="0" u="none" strike="noStrike" kern="1200" cap="none" spc="0" normalizeH="0" noProof="0" dirty="0">
                <a:ln>
                  <a:noFill/>
                </a:ln>
                <a:solidFill>
                  <a:srgbClr val="004567"/>
                </a:solidFill>
                <a:effectLst/>
                <a:uLnTx/>
                <a:uFillTx/>
                <a:latin typeface="Arial" panose="020B0604020202020204"/>
                <a:ea typeface="+mn-ea"/>
                <a:cs typeface="+mn-cs"/>
              </a:rPr>
              <a:t> til intensiv</a:t>
            </a:r>
            <a:endParaRPr kumimoji="0" lang="da-DK" sz="2000" b="0" i="0" u="none" strike="noStrike" kern="1200" cap="none" spc="0" normalizeH="0" baseline="0" noProof="0" dirty="0">
              <a:ln>
                <a:noFill/>
              </a:ln>
              <a:solidFill>
                <a:srgbClr val="004567"/>
              </a:solidFill>
              <a:effectLst/>
              <a:uLnTx/>
              <a:uFillTx/>
              <a:latin typeface="Arial" panose="020B0604020202020204"/>
              <a:ea typeface="+mn-ea"/>
              <a:cs typeface="+mn-cs"/>
            </a:endParaRPr>
          </a:p>
        </p:txBody>
      </p:sp>
      <p:sp>
        <p:nvSpPr>
          <p:cNvPr id="3" name="Freeform 2">
            <a:extLst>
              <a:ext uri="{FF2B5EF4-FFF2-40B4-BE49-F238E27FC236}">
                <a16:creationId xmlns:a16="http://schemas.microsoft.com/office/drawing/2014/main" id="{908046E9-BD92-BBE4-AA63-8E89D0454135}"/>
              </a:ext>
            </a:extLst>
          </p:cNvPr>
          <p:cNvSpPr/>
          <p:nvPr/>
        </p:nvSpPr>
        <p:spPr>
          <a:xfrm>
            <a:off x="6922574" y="-505837"/>
            <a:ext cx="5983599" cy="7978132"/>
          </a:xfrm>
          <a:custGeom>
            <a:avLst/>
            <a:gdLst/>
            <a:ahLst/>
            <a:cxnLst/>
            <a:rect l="l" t="t" r="r" b="b"/>
            <a:pathLst>
              <a:path w="8038194" h="10717592">
                <a:moveTo>
                  <a:pt x="0" y="0"/>
                </a:moveTo>
                <a:lnTo>
                  <a:pt x="8038194" y="0"/>
                </a:lnTo>
                <a:lnTo>
                  <a:pt x="8038194" y="10717591"/>
                </a:lnTo>
                <a:lnTo>
                  <a:pt x="0" y="10717591"/>
                </a:lnTo>
                <a:lnTo>
                  <a:pt x="0" y="0"/>
                </a:lnTo>
                <a:close/>
              </a:path>
            </a:pathLst>
          </a:custGeom>
          <a:blipFill>
            <a:blip r:embed="rId3"/>
            <a:stretch>
              <a:fillRect/>
            </a:stretch>
          </a:blipFill>
        </p:spPr>
        <p:txBody>
          <a:bodyPr/>
          <a:lstStyle/>
          <a:p>
            <a:endParaRPr lang="da-DK"/>
          </a:p>
        </p:txBody>
      </p:sp>
      <p:pic>
        <p:nvPicPr>
          <p:cNvPr id="6" name="Billede 5" descr="Et billede, der indeholder tekst, skærmbillede, Mobiltelefon, Mobilenhed&#10;&#10;Indhold genereret af kunstig intelligens kan være forkert.">
            <a:extLst>
              <a:ext uri="{FF2B5EF4-FFF2-40B4-BE49-F238E27FC236}">
                <a16:creationId xmlns:a16="http://schemas.microsoft.com/office/drawing/2014/main" id="{D7FBE4DB-E01D-B6D3-7223-A5B88E6B7044}"/>
              </a:ext>
            </a:extLst>
          </p:cNvPr>
          <p:cNvPicPr>
            <a:picLocks noChangeAspect="1"/>
          </p:cNvPicPr>
          <p:nvPr/>
        </p:nvPicPr>
        <p:blipFill>
          <a:blip r:embed="rId4"/>
          <a:stretch>
            <a:fillRect/>
          </a:stretch>
        </p:blipFill>
        <p:spPr>
          <a:xfrm>
            <a:off x="469280" y="2646363"/>
            <a:ext cx="2208380" cy="3312571"/>
          </a:xfrm>
          <a:prstGeom prst="rect">
            <a:avLst/>
          </a:prstGeom>
        </p:spPr>
      </p:pic>
      <p:sp>
        <p:nvSpPr>
          <p:cNvPr id="7" name="Tekstboks 13">
            <a:extLst>
              <a:ext uri="{FF2B5EF4-FFF2-40B4-BE49-F238E27FC236}">
                <a16:creationId xmlns:a16="http://schemas.microsoft.com/office/drawing/2014/main" id="{AB7DA8C4-8606-9814-E64D-263FBBD914B0}"/>
              </a:ext>
            </a:extLst>
          </p:cNvPr>
          <p:cNvSpPr txBox="1"/>
          <p:nvPr/>
        </p:nvSpPr>
        <p:spPr>
          <a:xfrm>
            <a:off x="873620" y="617021"/>
            <a:ext cx="5788403" cy="338554"/>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a-DK" sz="1600" b="0" i="0" u="none" strike="noStrike" kern="1200" cap="none" spc="0" normalizeH="0" baseline="0" noProof="0" dirty="0">
                <a:ln>
                  <a:noFill/>
                </a:ln>
                <a:solidFill>
                  <a:srgbClr val="004567"/>
                </a:solidFill>
                <a:effectLst/>
                <a:uLnTx/>
                <a:uFillTx/>
                <a:latin typeface="Arial" panose="020B0604020202020204" pitchFamily="34" charset="0"/>
                <a:ea typeface="+mn-ea"/>
                <a:cs typeface="Arial" panose="020B0604020202020204" pitchFamily="34" charset="0"/>
                <a:hlinkClick r:id="rId5"/>
              </a:rPr>
              <a:t>www.nationalguideline.organdonation.dk</a:t>
            </a:r>
            <a:endParaRPr kumimoji="0" lang="da-DK" sz="1400" b="0" i="0" u="none" strike="noStrike" kern="1200" cap="none" spc="0" normalizeH="0" baseline="0" noProof="0" dirty="0">
              <a:ln>
                <a:noFill/>
              </a:ln>
              <a:solidFill>
                <a:srgbClr val="004567"/>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226884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C0CCB7-1914-476B-BDDE-2B0D07B28C17}"/>
              </a:ext>
            </a:extLst>
          </p:cNvPr>
          <p:cNvSpPr>
            <a:spLocks noGrp="1"/>
          </p:cNvSpPr>
          <p:nvPr>
            <p:ph type="title"/>
          </p:nvPr>
        </p:nvSpPr>
        <p:spPr>
          <a:xfrm>
            <a:off x="299602" y="539149"/>
            <a:ext cx="10406063" cy="1205057"/>
          </a:xfrm>
        </p:spPr>
        <p:txBody>
          <a:bodyPr>
            <a:normAutofit fontScale="90000"/>
          </a:bodyPr>
          <a:lstStyle/>
          <a:p>
            <a:pPr algn="ctr"/>
            <a:r>
              <a:rPr lang="da-DK" dirty="0">
                <a:solidFill>
                  <a:srgbClr val="004567"/>
                </a:solidFill>
              </a:rPr>
              <a:t>Den Nationale Guideline for Organdonation</a:t>
            </a:r>
            <a:br>
              <a:rPr lang="da-DK" dirty="0">
                <a:solidFill>
                  <a:srgbClr val="004567"/>
                </a:solidFill>
              </a:rPr>
            </a:br>
            <a:endParaRPr lang="da-DK" dirty="0">
              <a:solidFill>
                <a:srgbClr val="004567"/>
              </a:solidFill>
            </a:endParaRPr>
          </a:p>
        </p:txBody>
      </p:sp>
      <p:sp>
        <p:nvSpPr>
          <p:cNvPr id="24" name="Tekstboks 13">
            <a:extLst>
              <a:ext uri="{FF2B5EF4-FFF2-40B4-BE49-F238E27FC236}">
                <a16:creationId xmlns:a16="http://schemas.microsoft.com/office/drawing/2014/main" id="{DCB40A55-9F38-4C4B-A875-077E51A88EE2}"/>
              </a:ext>
            </a:extLst>
          </p:cNvPr>
          <p:cNvSpPr txBox="1"/>
          <p:nvPr/>
        </p:nvSpPr>
        <p:spPr>
          <a:xfrm>
            <a:off x="815045" y="1125100"/>
            <a:ext cx="8003373" cy="461665"/>
          </a:xfrm>
          <a:prstGeom prst="rect">
            <a:avLst/>
          </a:prstGeom>
          <a:noFill/>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da-DK" sz="2400" b="0" i="0" u="none" strike="noStrike" kern="1200" cap="none" spc="0" normalizeH="0" baseline="0" noProof="0" dirty="0">
                <a:ln>
                  <a:noFill/>
                </a:ln>
                <a:solidFill>
                  <a:srgbClr val="EE7555"/>
                </a:solidFill>
                <a:effectLst/>
                <a:uLnTx/>
                <a:uFillTx/>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Gå til: www.nationalguideline.organdonation.dk</a:t>
            </a:r>
            <a:endParaRPr kumimoji="0" lang="da-DK" sz="2000" b="0" i="0" u="none" strike="noStrike" kern="1200" cap="none" spc="0" normalizeH="0" baseline="0" noProof="0" dirty="0">
              <a:ln>
                <a:noFill/>
              </a:ln>
              <a:solidFill>
                <a:srgbClr val="EE7555"/>
              </a:solidFill>
              <a:effectLst/>
              <a:uLnTx/>
              <a:uFillTx/>
              <a:latin typeface="Arial" panose="020B0604020202020204" pitchFamily="34" charset="0"/>
              <a:ea typeface="+mn-ea"/>
              <a:cs typeface="Arial" panose="020B0604020202020204" pitchFamily="34" charset="0"/>
            </a:endParaRPr>
          </a:p>
        </p:txBody>
      </p:sp>
      <p:pic>
        <p:nvPicPr>
          <p:cNvPr id="5" name="Billede 4" descr="Et billede, der indeholder tekst, skærmbillede, multimedier, software&#10;&#10;Indhold genereret af kunstig intelligens kan være forkert.">
            <a:extLst>
              <a:ext uri="{FF2B5EF4-FFF2-40B4-BE49-F238E27FC236}">
                <a16:creationId xmlns:a16="http://schemas.microsoft.com/office/drawing/2014/main" id="{A2CF737C-194F-62BF-9FEC-B449FB48CD29}"/>
              </a:ext>
            </a:extLst>
          </p:cNvPr>
          <p:cNvPicPr>
            <a:picLocks noChangeAspect="1"/>
          </p:cNvPicPr>
          <p:nvPr/>
        </p:nvPicPr>
        <p:blipFill>
          <a:blip r:embed="rId4"/>
          <a:stretch>
            <a:fillRect/>
          </a:stretch>
        </p:blipFill>
        <p:spPr>
          <a:xfrm>
            <a:off x="2102743" y="2223970"/>
            <a:ext cx="6078174" cy="4094363"/>
          </a:xfrm>
          <a:prstGeom prst="rect">
            <a:avLst/>
          </a:prstGeom>
        </p:spPr>
      </p:pic>
      <p:pic>
        <p:nvPicPr>
          <p:cNvPr id="21" name="Billede 20" descr="Et billede, der indeholder tekst, skærmbillede, Mobiltelefon, Mobilenhed&#10;&#10;Indhold genereret af kunstig intelligens kan være forkert.">
            <a:extLst>
              <a:ext uri="{FF2B5EF4-FFF2-40B4-BE49-F238E27FC236}">
                <a16:creationId xmlns:a16="http://schemas.microsoft.com/office/drawing/2014/main" id="{8E31BF31-572C-619B-5F54-1F96CBC3D51B}"/>
              </a:ext>
            </a:extLst>
          </p:cNvPr>
          <p:cNvPicPr>
            <a:picLocks noChangeAspect="1"/>
          </p:cNvPicPr>
          <p:nvPr/>
        </p:nvPicPr>
        <p:blipFill>
          <a:blip r:embed="rId5"/>
          <a:stretch>
            <a:fillRect/>
          </a:stretch>
        </p:blipFill>
        <p:spPr>
          <a:xfrm>
            <a:off x="544731" y="1644815"/>
            <a:ext cx="3116024" cy="4674036"/>
          </a:xfrm>
          <a:prstGeom prst="rect">
            <a:avLst/>
          </a:prstGeom>
        </p:spPr>
      </p:pic>
      <p:sp>
        <p:nvSpPr>
          <p:cNvPr id="4" name="Rectangle 1">
            <a:extLst>
              <a:ext uri="{FF2B5EF4-FFF2-40B4-BE49-F238E27FC236}">
                <a16:creationId xmlns:a16="http://schemas.microsoft.com/office/drawing/2014/main" id="{9E09881F-1E50-43B8-E87F-47246EBC2BAF}"/>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a-DK"/>
          </a:p>
        </p:txBody>
      </p:sp>
      <p:sp>
        <p:nvSpPr>
          <p:cNvPr id="3" name="Rektangel: afrundede hjørner 2">
            <a:extLst>
              <a:ext uri="{FF2B5EF4-FFF2-40B4-BE49-F238E27FC236}">
                <a16:creationId xmlns:a16="http://schemas.microsoft.com/office/drawing/2014/main" id="{33FB061C-A6F9-1853-CA1B-7714FE912FCB}"/>
              </a:ext>
            </a:extLst>
          </p:cNvPr>
          <p:cNvSpPr/>
          <p:nvPr/>
        </p:nvSpPr>
        <p:spPr>
          <a:xfrm>
            <a:off x="7957848" y="2695492"/>
            <a:ext cx="4011083" cy="2572681"/>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da-DK" sz="2400" b="1" dirty="0">
              <a:solidFill>
                <a:schemeClr val="tx1"/>
              </a:solidFill>
            </a:endParaRPr>
          </a:p>
          <a:p>
            <a:r>
              <a:rPr lang="da-DK" sz="2400" b="1" dirty="0">
                <a:solidFill>
                  <a:srgbClr val="004567"/>
                </a:solidFill>
              </a:rPr>
              <a:t>Se guidelinen på mobil og computer</a:t>
            </a:r>
          </a:p>
          <a:p>
            <a:endParaRPr lang="da-DK" sz="2400" b="1" dirty="0">
              <a:solidFill>
                <a:srgbClr val="004567"/>
              </a:solidFill>
            </a:endParaRPr>
          </a:p>
          <a:p>
            <a:r>
              <a:rPr lang="da-DK" dirty="0">
                <a:solidFill>
                  <a:srgbClr val="EE7555"/>
                </a:solidFill>
                <a:hlinkClick r:id="rId3">
                  <a:extLst>
                    <a:ext uri="{A12FA001-AC4F-418D-AE19-62706E023703}">
                      <ahyp:hlinkClr xmlns:ahyp="http://schemas.microsoft.com/office/drawing/2018/hyperlinkcolor" val="tx"/>
                    </a:ext>
                  </a:extLst>
                </a:hlinkClick>
              </a:rPr>
              <a:t>nationalguideline.organdonation.dk</a:t>
            </a:r>
            <a:endParaRPr lang="da-DK" sz="2400" b="1" dirty="0">
              <a:solidFill>
                <a:srgbClr val="EE7555"/>
              </a:solidFill>
            </a:endParaRPr>
          </a:p>
          <a:p>
            <a:endParaRPr lang="da-DK" sz="2400" b="1" dirty="0">
              <a:solidFill>
                <a:schemeClr val="tx1"/>
              </a:solidFill>
            </a:endParaRPr>
          </a:p>
        </p:txBody>
      </p:sp>
    </p:spTree>
    <p:extLst>
      <p:ext uri="{BB962C8B-B14F-4D97-AF65-F5344CB8AC3E}">
        <p14:creationId xmlns:p14="http://schemas.microsoft.com/office/powerpoint/2010/main" val="249031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66834C-409D-5A65-F4A6-5D1527FDFD14}"/>
              </a:ext>
            </a:extLst>
          </p:cNvPr>
          <p:cNvSpPr>
            <a:spLocks noGrp="1"/>
          </p:cNvSpPr>
          <p:nvPr>
            <p:ph type="title" idx="4294967295"/>
          </p:nvPr>
        </p:nvSpPr>
        <p:spPr>
          <a:xfrm>
            <a:off x="524107" y="926869"/>
            <a:ext cx="5249863" cy="1604962"/>
          </a:xfrm>
        </p:spPr>
        <p:txBody>
          <a:bodyPr anchor="ctr">
            <a:normAutofit/>
          </a:bodyPr>
          <a:lstStyle/>
          <a:p>
            <a:r>
              <a:rPr lang="da-DK" dirty="0"/>
              <a:t>Vil du vide mere?</a:t>
            </a:r>
          </a:p>
        </p:txBody>
      </p:sp>
      <p:sp>
        <p:nvSpPr>
          <p:cNvPr id="3" name="Pladsholder til tekst 2">
            <a:extLst>
              <a:ext uri="{FF2B5EF4-FFF2-40B4-BE49-F238E27FC236}">
                <a16:creationId xmlns:a16="http://schemas.microsoft.com/office/drawing/2014/main" id="{59AA6FD8-7000-3B88-0901-28BDCD92A4FB}"/>
              </a:ext>
            </a:extLst>
          </p:cNvPr>
          <p:cNvSpPr>
            <a:spLocks noGrp="1"/>
          </p:cNvSpPr>
          <p:nvPr>
            <p:ph type="body" sz="quarter" idx="4294967295"/>
          </p:nvPr>
        </p:nvSpPr>
        <p:spPr>
          <a:xfrm>
            <a:off x="525694" y="2314073"/>
            <a:ext cx="7413973" cy="2835275"/>
          </a:xfrm>
        </p:spPr>
        <p:txBody>
          <a:bodyPr>
            <a:normAutofit/>
          </a:bodyPr>
          <a:lstStyle/>
          <a:p>
            <a:pPr marL="0" indent="0">
              <a:spcAft>
                <a:spcPts val="600"/>
              </a:spcAft>
              <a:buNone/>
            </a:pPr>
            <a:r>
              <a:rPr lang="da-DK" dirty="0"/>
              <a:t>Relevant information om organdonation</a:t>
            </a:r>
            <a:br>
              <a:rPr lang="da-DK" dirty="0"/>
            </a:br>
            <a:r>
              <a:rPr lang="da-DK" dirty="0"/>
              <a:t>for personale i akutmodtagelsen:</a:t>
            </a:r>
            <a:endParaRPr lang="da-DK" dirty="0">
              <a:hlinkClick r:id="rId3">
                <a:extLst>
                  <a:ext uri="{A12FA001-AC4F-418D-AE19-62706E023703}">
                    <ahyp:hlinkClr xmlns:ahyp="http://schemas.microsoft.com/office/drawing/2018/hyperlinkcolor" val="tx"/>
                  </a:ext>
                </a:extLst>
              </a:hlinkClick>
            </a:endParaRPr>
          </a:p>
          <a:p>
            <a:pPr marL="0" indent="0">
              <a:spcAft>
                <a:spcPts val="600"/>
              </a:spcAft>
              <a:buNone/>
            </a:pPr>
            <a:r>
              <a:rPr lang="da-DK" dirty="0">
                <a:solidFill>
                  <a:srgbClr val="EE7555"/>
                </a:solidFill>
                <a:hlinkClick r:id="rId3">
                  <a:extLst>
                    <a:ext uri="{A12FA001-AC4F-418D-AE19-62706E023703}">
                      <ahyp:hlinkClr xmlns:ahyp="http://schemas.microsoft.com/office/drawing/2018/hyperlinkcolor" val="tx"/>
                    </a:ext>
                  </a:extLst>
                </a:hlinkClick>
              </a:rPr>
              <a:t>https://organdonation.dk/fagperson/din-afdeling/akutmodtagelser/</a:t>
            </a:r>
            <a:endParaRPr lang="da-DK" dirty="0">
              <a:solidFill>
                <a:srgbClr val="EE7555"/>
              </a:solidFill>
            </a:endParaRPr>
          </a:p>
          <a:p>
            <a:pPr marL="0" indent="0">
              <a:spcAft>
                <a:spcPts val="600"/>
              </a:spcAft>
              <a:buNone/>
            </a:pPr>
            <a:endParaRPr lang="da-DK" dirty="0"/>
          </a:p>
          <a:p>
            <a:pPr marL="0" indent="0">
              <a:spcAft>
                <a:spcPts val="600"/>
              </a:spcAft>
              <a:buNone/>
            </a:pPr>
            <a:endParaRPr lang="da-DK" dirty="0"/>
          </a:p>
        </p:txBody>
      </p:sp>
      <p:pic>
        <p:nvPicPr>
          <p:cNvPr id="4" name="Billede 3">
            <a:extLst>
              <a:ext uri="{FF2B5EF4-FFF2-40B4-BE49-F238E27FC236}">
                <a16:creationId xmlns:a16="http://schemas.microsoft.com/office/drawing/2014/main" id="{4C49F448-96B0-EF9F-70CD-B8BAEA0B3E1D}"/>
              </a:ext>
            </a:extLst>
          </p:cNvPr>
          <p:cNvPicPr/>
          <p:nvPr/>
        </p:nvPicPr>
        <p:blipFill>
          <a:blip r:embed="rId4"/>
          <a:stretch/>
        </p:blipFill>
        <p:spPr>
          <a:xfrm>
            <a:off x="7460167" y="1739590"/>
            <a:ext cx="3549800" cy="3405460"/>
          </a:xfrm>
          <a:prstGeom prst="rect">
            <a:avLst/>
          </a:prstGeom>
          <a:noFill/>
          <a:ln w="0">
            <a:noFill/>
          </a:ln>
        </p:spPr>
      </p:pic>
    </p:spTree>
    <p:extLst>
      <p:ext uri="{BB962C8B-B14F-4D97-AF65-F5344CB8AC3E}">
        <p14:creationId xmlns:p14="http://schemas.microsoft.com/office/powerpoint/2010/main" val="22400884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4 - &amp;quot;Organdonationsdag 2020&amp;quot;&quot;/&gt;&lt;property id=&quot;20307&quot; value=&quot;260&quot;/&gt;&lt;/object&gt;&lt;object type=&quot;3&quot; unique_id=&quot;10007&quot;&gt;&lt;property id=&quot;20148&quot; value=&quot;5&quot;/&gt;&lt;property id=&quot;20300&quot; value=&quot;Slide 6 - &amp;quot;Formål med dagen&amp;quot;&quot;/&gt;&lt;property id=&quot;20307&quot; value=&quot;263&quot;/&gt;&lt;/object&gt;&lt;object type=&quot;3&quot; unique_id=&quot;10008&quot;&gt;&lt;property id=&quot;20148&quot; value=&quot;5&quot;/&gt;&lt;property id=&quot;20300&quot; value=&quot;Slide 5 - &amp;quot;Hovedbudskab&amp;quot;&quot;/&gt;&lt;property id=&quot;20307&quot; value=&quot;265&quot;/&gt;&lt;/object&gt;&lt;object type=&quot;3&quot; unique_id=&quot;10039&quot;&gt;&lt;property id=&quot;20148&quot; value=&quot;5&quot;/&gt;&lt;property id=&quot;20300&quot; value=&quot;Slide 2 - &amp;quot;Opfølgning fra sidste år&amp;quot;&quot;/&gt;&lt;property id=&quot;20307&quot; value=&quot;295&quot;/&gt;&lt;/object&gt;&lt;object type=&quot;3&quot; unique_id=&quot;10684&quot;&gt;&lt;property id=&quot;20148&quot; value=&quot;5&quot;/&gt;&lt;property id=&quot;20300&quot; value=&quot;Slide 1&quot;/&gt;&lt;property id=&quot;20307&quot; value=&quot;301&quot;/&gt;&lt;/object&gt;&lt;object type=&quot;3&quot; unique_id=&quot;10685&quot;&gt;&lt;property id=&quot;20148&quot; value=&quot;5&quot;/&gt;&lt;property id=&quot;20300&quot; value=&quot;Slide 8 - &amp;quot;Gennemgang af organdonationsforløb&amp;quot;&quot;/&gt;&lt;property id=&quot;20307&quot; value=&quot;302&quot;/&gt;&lt;/object&gt;&lt;object type=&quot;3&quot; unique_id=&quot;10686&quot;&gt;&lt;property id=&quot;20148&quot; value=&quot;5&quot;/&gt;&lt;property id=&quot;20300&quot; value=&quot;Slide 10 - &amp;quot;Donationsaktiviteten - intensivafdelingen &amp;amp; hospitalet&amp;quot;&quot;/&gt;&lt;property id=&quot;20307&quot; value=&quot;304&quot;/&gt;&lt;/object&gt;&lt;object type=&quot;3&quot; unique_id=&quot;10687&quot;&gt;&lt;property id=&quot;20148&quot; value=&quot;5&quot;/&gt;&lt;property id=&quot;20300&quot; value=&quot;Slide 12 - &amp;quot;Strategi – en samlet hospitalsindsats&amp;quot;&quot;/&gt;&lt;property id=&quot;20307&quot; value=&quot;303&quot;/&gt;&lt;/object&gt;&lt;object type=&quot;3&quot; unique_id=&quot;10688&quot;&gt;&lt;property id=&quot;20148&quot; value=&quot;5&quot;/&gt;&lt;property id=&quot;20300&quot; value=&quot;Slide 14 - &amp;quot;- Gensidig orientering -&amp;quot;&quot;/&gt;&lt;property id=&quot;20307&quot; value=&quot;305&quot;/&gt;&lt;/object&gt;&lt;object type=&quot;3&quot; unique_id=&quot;10689&quot;&gt;&lt;property id=&quot;20148&quot; value=&quot;5&quot;/&gt;&lt;property id=&quot;20300&quot; value=&quot;Slide 16 - &amp;quot;Opsamling &amp;amp; aftaler&amp;quot;&quot;/&gt;&lt;property id=&quot;20307&quot; value=&quot;306&quot;/&gt;&lt;/object&gt;&lt;object type=&quot;3&quot; unique_id=&quot;10702&quot;&gt;&lt;property id=&quot;20148&quot; value=&quot;5&quot;/&gt;&lt;property id=&quot;20300&quot; value=&quot;Slide 7 - &amp;quot;Materialer til at sætte fokus i jeres afdeling&amp;quot;&quot;/&gt;&lt;property id=&quot;20307&quot; value=&quot;323&quot;/&gt;&lt;/object&gt;&lt;object type=&quot;3&quot; unique_id=&quot;10703&quot;&gt;&lt;property id=&quot;20148&quot; value=&quot;5&quot;/&gt;&lt;property id=&quot;20300&quot; value=&quot;Slide 18&quot;/&gt;&lt;property id=&quot;20307&quot; value=&quot;308&quot;/&gt;&lt;/object&gt;&lt;object type=&quot;3&quot; unique_id=&quot;10704&quot;&gt;&lt;property id=&quot;20148&quot; value=&quot;5&quot;/&gt;&lt;property id=&quot;20300&quot; value=&quot;Slide 11 - &amp;quot;Donationsaktiviteten – intensiv og hospitalet &amp;quot;&quot;/&gt;&lt;property id=&quot;20307&quot; value=&quot;310&quot;/&gt;&lt;/object&gt;&lt;object type=&quot;3&quot; unique_id=&quot;10706&quot;&gt;&lt;property id=&quot;20148&quot; value=&quot;5&quot;/&gt;&lt;property id=&quot;20300&quot; value=&quot;Slide 25&quot;/&gt;&lt;property id=&quot;20307&quot; value=&quot;312&quot;/&gt;&lt;/object&gt;&lt;object type=&quot;3&quot; unique_id=&quot;10708&quot;&gt;&lt;property id=&quot;20148&quot; value=&quot;5&quot;/&gt;&lt;property id=&quot;20300&quot; value=&quot;Slide 27&quot;/&gt;&lt;property id=&quot;20307&quot; value=&quot;314&quot;/&gt;&lt;/object&gt;&lt;object type=&quot;3&quot; unique_id=&quot;10709&quot;&gt;&lt;property id=&quot;20148&quot; value=&quot;5&quot;/&gt;&lt;property id=&quot;20300&quot; value=&quot;Slide 9 - &amp;quot;Gennemgang af donationsforløb&amp;quot;&quot;/&gt;&lt;property id=&quot;20307&quot; value=&quot;315&quot;/&gt;&lt;/object&gt;&lt;object type=&quot;3&quot; unique_id=&quot;10710&quot;&gt;&lt;property id=&quot;20148&quot; value=&quot;5&quot;/&gt;&lt;property id=&quot;20300&quot; value=&quot;Slide 15 - &amp;quot;Gensidig orientering&amp;quot;&quot;/&gt;&lt;property id=&quot;20307&quot; value=&quot;316&quot;/&gt;&lt;/object&gt;&lt;object type=&quot;3&quot; unique_id=&quot;10711&quot;&gt;&lt;property id=&quot;20148&quot; value=&quot;5&quot;/&gt;&lt;property id=&quot;20300&quot; value=&quot;Slide 26&quot;/&gt;&lt;property id=&quot;20307&quot; value=&quot;317&quot;/&gt;&lt;/object&gt;&lt;object type=&quot;3&quot; unique_id=&quot;10712&quot;&gt;&lt;property id=&quot;20148&quot; value=&quot;5&quot;/&gt;&lt;property id=&quot;20300&quot; value=&quot;Slide 19&quot;/&gt;&lt;property id=&quot;20307&quot; value=&quot;318&quot;/&gt;&lt;/object&gt;&lt;object type=&quot;3&quot; unique_id=&quot;10713&quot;&gt;&lt;property id=&quot;20148&quot; value=&quot;5&quot;/&gt;&lt;property id=&quot;20300&quot; value=&quot;Slide 13 - &amp;quot;Strategi – en samlet hospitalsindsats&amp;quot;&quot;/&gt;&lt;property id=&quot;20307&quot; value=&quot;319&quot;/&gt;&lt;/object&gt;&lt;object type=&quot;3&quot; unique_id=&quot;10714&quot;&gt;&lt;property id=&quot;20148&quot; value=&quot;5&quot;/&gt;&lt;property id=&quot;20300&quot; value=&quot;Slide 20&quot;/&gt;&lt;property id=&quot;20307&quot; value=&quot;320&quot;/&gt;&lt;/object&gt;&lt;object type=&quot;3&quot; unique_id=&quot;10715&quot;&gt;&lt;property id=&quot;20148&quot; value=&quot;5&quot;/&gt;&lt;property id=&quot;20300&quot; value=&quot;Slide 21&quot;/&gt;&lt;property id=&quot;20307&quot; value=&quot;321&quot;/&gt;&lt;/object&gt;&lt;object type=&quot;3&quot; unique_id=&quot;10716&quot;&gt;&lt;property id=&quot;20148&quot; value=&quot;5&quot;/&gt;&lt;property id=&quot;20300&quot; value=&quot;Slide 22&quot;/&gt;&lt;property id=&quot;20307&quot; value=&quot;322&quot;/&gt;&lt;/object&gt;&lt;object type=&quot;3&quot; unique_id=&quot;10987&quot;&gt;&lt;property id=&quot;20148&quot; value=&quot;5&quot;/&gt;&lt;property id=&quot;20300&quot; value=&quot;Slide 3 - &amp;quot;Opfølgning fra sidste år&amp;quot;&quot;/&gt;&lt;property id=&quot;20307&quot; value=&quot;324&quot;/&gt;&lt;/object&gt;&lt;object type=&quot;3&quot; unique_id=&quot;10988&quot;&gt;&lt;property id=&quot;20148&quot; value=&quot;5&quot;/&gt;&lt;property id=&quot;20300&quot; value=&quot;Slide 17 - &amp;quot;Opsamling og aftaler&amp;quot;&quot;/&gt;&lt;property id=&quot;20307&quot; value=&quot;325&quot;/&gt;&lt;/object&gt;&lt;object type=&quot;3&quot; unique_id=&quot;10989&quot;&gt;&lt;property id=&quot;20148&quot; value=&quot;5&quot;/&gt;&lt;property id=&quot;20300&quot; value=&quot;Slide 23&quot;/&gt;&lt;property id=&quot;20307&quot; value=&quot;326&quot;/&gt;&lt;/object&gt;&lt;object type=&quot;3&quot; unique_id=&quot;10990&quot;&gt;&lt;property id=&quot;20148&quot; value=&quot;5&quot;/&gt;&lt;property id=&quot;20300&quot; value=&quot;Slide 24&quot;/&gt;&lt;property id=&quot;20307&quot; value=&quot;327&quot;/&gt;&lt;/object&gt;&lt;object type=&quot;3&quot; unique_id=&quot;10991&quot;&gt;&lt;property id=&quot;20148&quot; value=&quot;5&quot;/&gt;&lt;property id=&quot;20300&quot; value=&quot;Slide 28&quot;/&gt;&lt;property id=&quot;20307&quot; value=&quot;328&quot;/&gt;&lt;/object&gt;&lt;object type=&quot;3&quot; unique_id=&quot;10992&quot;&gt;&lt;property id=&quot;20148&quot; value=&quot;5&quot;/&gt;&lt;property id=&quot;20300&quot; value=&quot;Slide 29&quot;/&gt;&lt;property id=&quot;20307&quot; value=&quot;329&quot;/&gt;&lt;/object&gt;&lt;object type=&quot;3&quot; unique_id=&quot;10993&quot;&gt;&lt;property id=&quot;20148&quot; value=&quot;5&quot;/&gt;&lt;property id=&quot;20300&quot; value=&quot;Slide 30&quot;/&gt;&lt;property id=&quot;20307&quot; value=&quot;330&quot;/&gt;&lt;/object&gt;&lt;object type=&quot;3&quot; unique_id=&quot;10994&quot;&gt;&lt;property id=&quot;20148&quot; value=&quot;5&quot;/&gt;&lt;property id=&quot;20300&quot; value=&quot;Slide 31&quot;/&gt;&lt;property id=&quot;20307&quot; value=&quot;331&quot;/&gt;&lt;/object&gt;&lt;/object&gt;&lt;/object&gt;&lt;/database&gt;"/>
  <p:tag name="SECTOMILLISECCONVERTED" val="1"/>
</p:tagLst>
</file>

<file path=ppt/theme/theme1.xml><?xml version="1.0" encoding="utf-8"?>
<a:theme xmlns:a="http://schemas.openxmlformats.org/drawingml/2006/main" name="DCO Powerpoint skabelon 2022">
  <a:themeElements>
    <a:clrScheme name="DCO-farver">
      <a:dk1>
        <a:srgbClr val="004567"/>
      </a:dk1>
      <a:lt1>
        <a:srgbClr val="FFFFFF"/>
      </a:lt1>
      <a:dk2>
        <a:srgbClr val="44546A"/>
      </a:dk2>
      <a:lt2>
        <a:srgbClr val="E7E6E6"/>
      </a:lt2>
      <a:accent1>
        <a:srgbClr val="FF612C"/>
      </a:accent1>
      <a:accent2>
        <a:srgbClr val="B2CED6"/>
      </a:accent2>
      <a:accent3>
        <a:srgbClr val="FFD2C5"/>
      </a:accent3>
      <a:accent4>
        <a:srgbClr val="EB0024"/>
      </a:accent4>
      <a:accent5>
        <a:srgbClr val="F0C9C6"/>
      </a:accent5>
      <a:accent6>
        <a:srgbClr val="532341"/>
      </a:accent6>
      <a:hlink>
        <a:srgbClr val="FF612C"/>
      </a:hlink>
      <a:folHlink>
        <a:srgbClr val="0045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O Powerpoint skabelon 2022" id="{358D8A83-3568-430C-A039-E64245EC4D83}" vid="{4DFC9A99-6468-4173-8FFD-66A9BCFADAB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DCO Powerpoint skabelon 2022</Template>
  <TotalTime>407</TotalTime>
  <Words>1123</Words>
  <Application>Microsoft Office PowerPoint</Application>
  <PresentationFormat>Widescreen</PresentationFormat>
  <Paragraphs>94</Paragraphs>
  <Slides>9</Slides>
  <Notes>9</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9</vt:i4>
      </vt:variant>
    </vt:vector>
  </HeadingPairs>
  <TitlesOfParts>
    <vt:vector size="15" baseType="lpstr">
      <vt:lpstr>Arial</vt:lpstr>
      <vt:lpstr>Calibri</vt:lpstr>
      <vt:lpstr>Georgia</vt:lpstr>
      <vt:lpstr>Inter</vt:lpstr>
      <vt:lpstr>Wingdings</vt:lpstr>
      <vt:lpstr>DCO Powerpoint skabelon 2022</vt:lpstr>
      <vt:lpstr>Overflyt patienter med dødelige skader i hjernen til intensiv  </vt:lpstr>
      <vt:lpstr>National strategi – hospitalernes indsats</vt:lpstr>
      <vt:lpstr>Hvilke patienter skal overflyttes til intensiv?</vt:lpstr>
      <vt:lpstr>Overflyt uanset alder og komorbiditet</vt:lpstr>
      <vt:lpstr>Overflyt patienten til intensiv</vt:lpstr>
      <vt:lpstr>Hvornår skal de pårørende informeres om organdonation?</vt:lpstr>
      <vt:lpstr>Den Nationale Guideline for Organdonation</vt:lpstr>
      <vt:lpstr>Den Nationale Guideline for Organdonation </vt:lpstr>
      <vt:lpstr>Vil du vide mere?</vt:lpstr>
    </vt:vector>
  </TitlesOfParts>
  <Company>Region Midtjylland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Denise Dyrvig Clemente I Jensen</dc:creator>
  <cp:lastModifiedBy>Randi Johnsen</cp:lastModifiedBy>
  <cp:revision>49</cp:revision>
  <cp:lastPrinted>2020-06-19T12:24:47Z</cp:lastPrinted>
  <dcterms:created xsi:type="dcterms:W3CDTF">2022-08-05T06:57:32Z</dcterms:created>
  <dcterms:modified xsi:type="dcterms:W3CDTF">2026-06-26T11:38:23Z</dcterms:modified>
</cp:coreProperties>
</file>