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
  </p:notesMasterIdLst>
  <p:sldIdLst>
    <p:sldId id="256" r:id="rId2"/>
    <p:sldId id="264" r:id="rId3"/>
    <p:sldId id="297" r:id="rId4"/>
    <p:sldId id="285" r:id="rId5"/>
    <p:sldId id="291" r:id="rId6"/>
    <p:sldId id="268" r:id="rId7"/>
    <p:sldId id="265" r:id="rId8"/>
    <p:sldId id="296" r:id="rId9"/>
  </p:sldIdLst>
  <p:sldSz cx="12192000" cy="6858000"/>
  <p:notesSz cx="6797675" cy="9926638"/>
  <p:custDataLst>
    <p:tags r:id="rId11"/>
  </p:custDataLst>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3126">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12C"/>
    <a:srgbClr val="004567"/>
    <a:srgbClr val="F0C9C6"/>
    <a:srgbClr val="EB0024"/>
    <a:srgbClr val="B2CE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922"/>
    <p:restoredTop sz="67337" autoAdjust="0"/>
  </p:normalViewPr>
  <p:slideViewPr>
    <p:cSldViewPr snapToGrid="0" snapToObjects="1">
      <p:cViewPr varScale="1">
        <p:scale>
          <a:sx n="75" d="100"/>
          <a:sy n="75" d="100"/>
        </p:scale>
        <p:origin x="2130" y="78"/>
      </p:cViewPr>
      <p:guideLst>
        <p:guide orient="horz" pos="2160"/>
        <p:guide pos="3840"/>
      </p:guideLst>
    </p:cSldViewPr>
  </p:slideViewPr>
  <p:notesTextViewPr>
    <p:cViewPr>
      <p:scale>
        <a:sx n="1" d="1"/>
        <a:sy n="1" d="1"/>
      </p:scale>
      <p:origin x="0" y="0"/>
    </p:cViewPr>
  </p:notesTextViewPr>
  <p:notesViewPr>
    <p:cSldViewPr snapToGrid="0" snapToObjects="1">
      <p:cViewPr varScale="1">
        <p:scale>
          <a:sx n="78" d="100"/>
          <a:sy n="78" d="100"/>
        </p:scale>
        <p:origin x="-3366" y="-108"/>
      </p:cViewPr>
      <p:guideLst>
        <p:guide orient="horz" pos="3126"/>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ABB77D6A-7005-AA4A-8B92-43E209DF690F}" type="datetimeFigureOut">
              <a:rPr lang="da-DK" smtClean="0"/>
              <a:t>03-02-2025</a:t>
            </a:fld>
            <a:endParaRPr lang="da-DK"/>
          </a:p>
        </p:txBody>
      </p:sp>
      <p:sp>
        <p:nvSpPr>
          <p:cNvPr id="4" name="Pladsholder til slidebillede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r>
              <a:rPr lang="da-DK"/>
              <a:t>Rediger teksttypografien i masteren
Andet niveau
Tredje niveau
Fjerde niveau
Femte niveau</a:t>
            </a:r>
          </a:p>
        </p:txBody>
      </p:sp>
      <p:sp>
        <p:nvSpPr>
          <p:cNvPr id="6" name="Pladsholder til sidefod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90DCD126-30C1-954D-B268-8EB192EB8BE0}" type="slidenum">
              <a:rPr lang="da-DK" smtClean="0"/>
              <a:t>‹nr.›</a:t>
            </a:fld>
            <a:endParaRPr lang="da-DK"/>
          </a:p>
        </p:txBody>
      </p:sp>
    </p:spTree>
    <p:extLst>
      <p:ext uri="{BB962C8B-B14F-4D97-AF65-F5344CB8AC3E}">
        <p14:creationId xmlns:p14="http://schemas.microsoft.com/office/powerpoint/2010/main" val="38829432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Dansk Center for Organdonation (det nationale</a:t>
            </a:r>
            <a:r>
              <a:rPr lang="da-DK" baseline="0" dirty="0"/>
              <a:t> </a:t>
            </a:r>
            <a:r>
              <a:rPr lang="da-DK" baseline="0" dirty="0" err="1"/>
              <a:t>videnscenter</a:t>
            </a:r>
            <a:r>
              <a:rPr lang="da-DK" baseline="0" dirty="0"/>
              <a:t> for organdonation i Danmark</a:t>
            </a:r>
            <a:r>
              <a:rPr lang="da-DK" u="none" strike="noStrike" baseline="0" dirty="0"/>
              <a:t>)</a:t>
            </a:r>
            <a:r>
              <a:rPr lang="da-DK" u="none" strike="noStrike" dirty="0"/>
              <a:t> har igangsat en indsats </a:t>
            </a:r>
            <a:r>
              <a:rPr lang="da-DK" dirty="0"/>
              <a:t>på alle landet</a:t>
            </a:r>
            <a:r>
              <a:rPr lang="da-DK" baseline="0" dirty="0"/>
              <a:t>s akutmodtagelser, for at sikre at patienter med dødelige, cerebrale skader overflyttes til en intensivafdeling. Formålet er at give dem, der ønsker at donere deres organer, mulighed for det. Den mulighed gives ved, at akutmodtagelserne overflytter disse patienter til en intensivafdeling, hvor organdonation kan finde sted efter gældende retningslinjer.</a:t>
            </a:r>
          </a:p>
          <a:p>
            <a:endParaRPr lang="da-DK" dirty="0"/>
          </a:p>
          <a:p>
            <a:r>
              <a:rPr lang="da-DK" dirty="0"/>
              <a:t>Indsatsen</a:t>
            </a:r>
            <a:r>
              <a:rPr lang="da-DK" baseline="0" dirty="0"/>
              <a:t> består af </a:t>
            </a:r>
            <a:r>
              <a:rPr lang="da-DK" sz="1200" b="0" i="0" kern="1200" dirty="0">
                <a:solidFill>
                  <a:schemeClr val="tx1"/>
                </a:solidFill>
                <a:effectLst/>
                <a:latin typeface="+mn-lt"/>
                <a:ea typeface="+mn-ea"/>
                <a:cs typeface="+mn-cs"/>
              </a:rPr>
              <a:t>10</a:t>
            </a:r>
            <a:r>
              <a:rPr lang="da-DK" sz="1200" b="0" i="0" kern="1200" baseline="0" dirty="0">
                <a:solidFill>
                  <a:schemeClr val="tx1"/>
                </a:solidFill>
                <a:effectLst/>
                <a:latin typeface="+mn-lt"/>
                <a:ea typeface="+mn-ea"/>
                <a:cs typeface="+mn-cs"/>
              </a:rPr>
              <a:t> </a:t>
            </a:r>
            <a:r>
              <a:rPr lang="da-DK" sz="1200" b="0" i="0" kern="1200" dirty="0">
                <a:solidFill>
                  <a:schemeClr val="tx1"/>
                </a:solidFill>
                <a:effectLst/>
                <a:latin typeface="+mn-lt"/>
                <a:ea typeface="+mn-ea"/>
                <a:cs typeface="+mn-cs"/>
              </a:rPr>
              <a:t>initiativer, som skal styrke indsatsen i akutmodtagelserne. Initiativerne</a:t>
            </a:r>
            <a:r>
              <a:rPr lang="da-DK" sz="1200" b="0" i="0" kern="1200" baseline="0" dirty="0">
                <a:solidFill>
                  <a:schemeClr val="tx1"/>
                </a:solidFill>
                <a:effectLst/>
                <a:latin typeface="+mn-lt"/>
                <a:ea typeface="+mn-ea"/>
                <a:cs typeface="+mn-cs"/>
              </a:rPr>
              <a:t> </a:t>
            </a:r>
            <a:r>
              <a:rPr lang="da-DK" sz="1200" b="0" i="0" kern="1200" dirty="0">
                <a:solidFill>
                  <a:schemeClr val="tx1"/>
                </a:solidFill>
                <a:effectLst/>
                <a:latin typeface="+mn-lt"/>
                <a:ea typeface="+mn-ea"/>
                <a:cs typeface="+mn-cs"/>
              </a:rPr>
              <a:t>er udarbejdet af </a:t>
            </a:r>
            <a:r>
              <a:rPr lang="da-DK" dirty="0"/>
              <a:t>Dansk Center for Organdonation i samarbejde med en arbejdsgruppe bestående</a:t>
            </a:r>
            <a:r>
              <a:rPr lang="da-DK" baseline="0" dirty="0"/>
              <a:t> </a:t>
            </a:r>
            <a:r>
              <a:rPr lang="da-DK" sz="1200" b="0" i="0" kern="1200" dirty="0">
                <a:solidFill>
                  <a:schemeClr val="tx1"/>
                </a:solidFill>
                <a:effectLst/>
                <a:latin typeface="+mn-lt"/>
                <a:ea typeface="+mn-ea"/>
                <a:cs typeface="+mn-cs"/>
              </a:rPr>
              <a:t>af fagfolk fra landets akutmodtagelser,</a:t>
            </a:r>
            <a:r>
              <a:rPr lang="da-DK" sz="1200" b="0" i="0" kern="1200" baseline="0" dirty="0">
                <a:solidFill>
                  <a:schemeClr val="tx1"/>
                </a:solidFill>
                <a:effectLst/>
                <a:latin typeface="+mn-lt"/>
                <a:ea typeface="+mn-ea"/>
                <a:cs typeface="+mn-cs"/>
              </a:rPr>
              <a:t> </a:t>
            </a:r>
            <a:r>
              <a:rPr lang="da-DK" sz="1200" b="0" i="0" kern="1200" dirty="0">
                <a:solidFill>
                  <a:schemeClr val="tx1"/>
                </a:solidFill>
                <a:effectLst/>
                <a:latin typeface="+mn-lt"/>
                <a:ea typeface="+mn-ea"/>
                <a:cs typeface="+mn-cs"/>
              </a:rPr>
              <a:t>neurokirurgiske- og </a:t>
            </a:r>
            <a:r>
              <a:rPr lang="da-DK" sz="1200" b="0" i="0" kern="1200" dirty="0" err="1">
                <a:solidFill>
                  <a:schemeClr val="tx1"/>
                </a:solidFill>
                <a:effectLst/>
                <a:latin typeface="+mn-lt"/>
                <a:ea typeface="+mn-ea"/>
                <a:cs typeface="+mn-cs"/>
              </a:rPr>
              <a:t>neurointensive</a:t>
            </a:r>
            <a:r>
              <a:rPr lang="da-DK" sz="1200" b="0" i="0" kern="1200" dirty="0">
                <a:solidFill>
                  <a:schemeClr val="tx1"/>
                </a:solidFill>
                <a:effectLst/>
                <a:latin typeface="+mn-lt"/>
                <a:ea typeface="+mn-ea"/>
                <a:cs typeface="+mn-cs"/>
              </a:rPr>
              <a:t> afdelinger.</a:t>
            </a:r>
          </a:p>
          <a:p>
            <a:endParaRPr lang="da-DK" sz="1200" b="0" i="0" kern="1200" dirty="0">
              <a:solidFill>
                <a:schemeClr val="tx1"/>
              </a:solidFill>
              <a:effectLst/>
              <a:latin typeface="+mn-lt"/>
              <a:ea typeface="+mn-ea"/>
              <a:cs typeface="+mn-cs"/>
            </a:endParaRPr>
          </a:p>
          <a:p>
            <a:pPr algn="l"/>
            <a:r>
              <a:rPr lang="da-DK" sz="1200" b="0" i="0" kern="1200" dirty="0">
                <a:solidFill>
                  <a:schemeClr val="tx1"/>
                </a:solidFill>
                <a:effectLst/>
                <a:latin typeface="+mn-lt"/>
                <a:ea typeface="+mn-ea"/>
                <a:cs typeface="+mn-cs"/>
              </a:rPr>
              <a:t>Find rapporten</a:t>
            </a:r>
            <a:r>
              <a:rPr lang="da-DK" sz="1200" b="0" i="0" kern="1200" baseline="0" dirty="0">
                <a:solidFill>
                  <a:schemeClr val="tx1"/>
                </a:solidFill>
                <a:effectLst/>
                <a:latin typeface="+mn-lt"/>
                <a:ea typeface="+mn-ea"/>
                <a:cs typeface="+mn-cs"/>
              </a:rPr>
              <a:t> med de 10 initiativer på www.organdonation.dk under fanen Fagperson → Din afdeling → Akutmodtagelser.</a:t>
            </a:r>
          </a:p>
        </p:txBody>
      </p:sp>
      <p:sp>
        <p:nvSpPr>
          <p:cNvPr id="4" name="Pladsholder til diasnummer 3"/>
          <p:cNvSpPr>
            <a:spLocks noGrp="1"/>
          </p:cNvSpPr>
          <p:nvPr>
            <p:ph type="sldNum" sz="quarter" idx="10"/>
          </p:nvPr>
        </p:nvSpPr>
        <p:spPr/>
        <p:txBody>
          <a:bodyPr/>
          <a:lstStyle/>
          <a:p>
            <a:fld id="{90DCD126-30C1-954D-B268-8EB192EB8BE0}" type="slidenum">
              <a:rPr lang="da-DK" smtClean="0"/>
              <a:t>1</a:t>
            </a:fld>
            <a:endParaRPr lang="da-DK"/>
          </a:p>
        </p:txBody>
      </p:sp>
    </p:spTree>
    <p:extLst>
      <p:ext uri="{BB962C8B-B14F-4D97-AF65-F5344CB8AC3E}">
        <p14:creationId xmlns:p14="http://schemas.microsoft.com/office/powerpoint/2010/main" val="20908973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I Danmark</a:t>
            </a:r>
            <a:r>
              <a:rPr lang="da-DK" baseline="0" dirty="0"/>
              <a:t> har vi en national målsætning om, at alle, der </a:t>
            </a:r>
            <a:r>
              <a:rPr lang="da-DK" b="1" baseline="0" dirty="0"/>
              <a:t>kan</a:t>
            </a:r>
            <a:r>
              <a:rPr lang="da-DK" baseline="0" dirty="0"/>
              <a:t> og </a:t>
            </a:r>
            <a:r>
              <a:rPr lang="da-DK" b="1" baseline="0" dirty="0"/>
              <a:t>vil</a:t>
            </a:r>
            <a:r>
              <a:rPr lang="da-DK" baseline="0" dirty="0"/>
              <a:t> donere deres organer, når de dør på hospitalet, skal have mulighed for det. Organdonation er således en fælles hospitalsopgave.</a:t>
            </a:r>
          </a:p>
          <a:p>
            <a:pPr marL="0" marR="0" indent="0" algn="l" defTabSz="914400" rtl="0" eaLnBrk="1" fontAlgn="auto" latinLnBrk="0" hangingPunct="1">
              <a:lnSpc>
                <a:spcPct val="100000"/>
              </a:lnSpc>
              <a:spcBef>
                <a:spcPts val="0"/>
              </a:spcBef>
              <a:spcAft>
                <a:spcPts val="0"/>
              </a:spcAft>
              <a:buClrTx/>
              <a:buSzTx/>
              <a:buFontTx/>
              <a:buNone/>
              <a:tabLst/>
              <a:defRPr/>
            </a:pPr>
            <a:r>
              <a:rPr lang="da-DK" sz="1200" kern="1200" dirty="0">
                <a:solidFill>
                  <a:schemeClr val="tx1"/>
                </a:solidFill>
                <a:effectLst/>
                <a:latin typeface="+mn-lt"/>
                <a:ea typeface="+mn-ea"/>
                <a:cs typeface="+mn-cs"/>
              </a:rPr>
              <a:t>Akutmodtagelsen kan have patienter, hvor organdonation kan blive en mulighed. Men for at organdonation kan finde sted, skal disse patienter overflyttes fra akutmodtagelsen til intensiv og respiratorbehandles, fremfor at overflyttes til en sengeafdeling. </a:t>
            </a:r>
            <a:r>
              <a:rPr lang="da-DK" sz="1200" dirty="0">
                <a:solidFill>
                  <a:schemeClr val="bg1"/>
                </a:solidFill>
                <a:latin typeface="Arial" charset="0"/>
              </a:rPr>
              <a:t>På intensiv vil patienterne</a:t>
            </a:r>
            <a:r>
              <a:rPr lang="da-DK" sz="1200" baseline="0" dirty="0">
                <a:solidFill>
                  <a:schemeClr val="bg1"/>
                </a:solidFill>
                <a:latin typeface="Arial" charset="0"/>
              </a:rPr>
              <a:t> komme i respiratorbehandling </a:t>
            </a:r>
            <a:r>
              <a:rPr lang="da-DK" sz="1200" dirty="0">
                <a:solidFill>
                  <a:schemeClr val="bg1"/>
                </a:solidFill>
                <a:latin typeface="Arial" charset="0"/>
              </a:rPr>
              <a:t>og muligheden for organdonation vil kunne vurderes. </a:t>
            </a:r>
            <a:endParaRPr lang="da-DK" sz="1200" kern="1200" dirty="0">
              <a:solidFill>
                <a:schemeClr val="tx1"/>
              </a:solidFill>
              <a:effectLst/>
              <a:latin typeface="+mn-lt"/>
              <a:ea typeface="+mn-ea"/>
              <a:cs typeface="+mn-cs"/>
            </a:endParaRPr>
          </a:p>
          <a:p>
            <a:endParaRPr lang="da-DK" baseline="0" dirty="0"/>
          </a:p>
          <a:p>
            <a:r>
              <a:rPr lang="da-DK" baseline="0" dirty="0"/>
              <a:t>Folketinget vedtog i 2014 en National Handlingsplan for Organdonation, som indeholdte 23 initiativer, der skal </a:t>
            </a:r>
            <a:r>
              <a:rPr lang="da-DK" sz="1200" kern="1200" dirty="0">
                <a:solidFill>
                  <a:schemeClr val="tx1"/>
                </a:solidFill>
                <a:effectLst/>
                <a:latin typeface="+mn-lt"/>
                <a:ea typeface="+mn-ea"/>
                <a:cs typeface="+mn-cs"/>
              </a:rPr>
              <a:t>styrke organdonation og transplantation i Danmark. </a:t>
            </a:r>
          </a:p>
          <a:p>
            <a:r>
              <a:rPr lang="da-DK" sz="1200" kern="1200" dirty="0">
                <a:solidFill>
                  <a:schemeClr val="tx1"/>
                </a:solidFill>
                <a:effectLst/>
                <a:latin typeface="+mn-lt"/>
                <a:ea typeface="+mn-ea"/>
                <a:cs typeface="+mn-cs"/>
              </a:rPr>
              <a:t>På baggrund af den Nationale Handlingsplan udsendte Sundhedsstyrelsen i 2015 en anbefaling til regionerne om at iværksætte en række initiativer, der skal medvirke til at øge antallet af organdonorer i Danmark. Et af initiativerne er, at visitationen i akutmodtagelser og på hospitalet skal prioritere, at patienter med cerebrale skader, som kan føre til hjernedød, bliver overflyttet til intensiv. </a:t>
            </a:r>
          </a:p>
        </p:txBody>
      </p:sp>
      <p:sp>
        <p:nvSpPr>
          <p:cNvPr id="4" name="Pladsholder til diasnummer 3"/>
          <p:cNvSpPr>
            <a:spLocks noGrp="1"/>
          </p:cNvSpPr>
          <p:nvPr>
            <p:ph type="sldNum" sz="quarter" idx="10"/>
          </p:nvPr>
        </p:nvSpPr>
        <p:spPr/>
        <p:txBody>
          <a:bodyPr/>
          <a:lstStyle/>
          <a:p>
            <a:fld id="{90DCD126-30C1-954D-B268-8EB192EB8BE0}" type="slidenum">
              <a:rPr lang="da-DK" smtClean="0"/>
              <a:t>2</a:t>
            </a:fld>
            <a:endParaRPr lang="da-DK"/>
          </a:p>
        </p:txBody>
      </p:sp>
    </p:spTree>
    <p:extLst>
      <p:ext uri="{BB962C8B-B14F-4D97-AF65-F5344CB8AC3E}">
        <p14:creationId xmlns:p14="http://schemas.microsoft.com/office/powerpoint/2010/main" val="8956199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1200" dirty="0"/>
              <a:t>Langt de fleste patienter med en akut svær hjerneskade bliver allerede overflyttet til intensiv med henblik på behandling efter gældende retningslinjer. </a:t>
            </a:r>
          </a:p>
          <a:p>
            <a:pPr marL="0" marR="0" indent="0" algn="l" defTabSz="914400" rtl="0" eaLnBrk="1" fontAlgn="auto" latinLnBrk="0" hangingPunct="1">
              <a:lnSpc>
                <a:spcPct val="100000"/>
              </a:lnSpc>
              <a:spcBef>
                <a:spcPts val="0"/>
              </a:spcBef>
              <a:spcAft>
                <a:spcPts val="0"/>
              </a:spcAft>
              <a:buClrTx/>
              <a:buSzTx/>
              <a:buFontTx/>
              <a:buNone/>
              <a:tabLst/>
              <a:defRPr/>
            </a:pPr>
            <a:r>
              <a:rPr lang="da-DK" sz="1200" dirty="0"/>
              <a:t>Der er dog stadig patienter, hvis behandling afsluttes i akutmodtagelsen, fordi de vurderes til ikke at kunne overleve</a:t>
            </a:r>
            <a:r>
              <a:rPr lang="da-DK" sz="1200" baseline="0" dirty="0"/>
              <a:t>, </a:t>
            </a:r>
            <a:r>
              <a:rPr lang="da-DK" sz="1200" dirty="0"/>
              <a:t>eller som flyttes til en sengeafdeling og dermed ikke får mulighed for at donere</a:t>
            </a:r>
            <a:r>
              <a:rPr lang="da-DK" sz="1200" baseline="0" dirty="0"/>
              <a:t> deres organer, selvom det kan være deres ønske. </a:t>
            </a:r>
            <a:endParaRPr lang="da-DK" sz="1200" dirty="0"/>
          </a:p>
          <a:p>
            <a:pPr marL="0" marR="0" indent="0" algn="l" defTabSz="914400" rtl="0" eaLnBrk="1" fontAlgn="auto" latinLnBrk="0" hangingPunct="1">
              <a:lnSpc>
                <a:spcPct val="100000"/>
              </a:lnSpc>
              <a:spcBef>
                <a:spcPts val="0"/>
              </a:spcBef>
              <a:spcAft>
                <a:spcPts val="0"/>
              </a:spcAft>
              <a:buClrTx/>
              <a:buSzTx/>
              <a:buFontTx/>
              <a:buNone/>
              <a:tabLst/>
              <a:defRPr/>
            </a:pPr>
            <a:r>
              <a:rPr lang="da-DK" sz="1200" dirty="0"/>
              <a:t>Det kan fx</a:t>
            </a:r>
            <a:r>
              <a:rPr lang="da-DK" sz="1200" baseline="0" dirty="0"/>
              <a:t> være patienter </a:t>
            </a:r>
            <a:r>
              <a:rPr lang="da-DK" sz="1200" dirty="0">
                <a:solidFill>
                  <a:srgbClr val="004567"/>
                </a:solidFill>
              </a:rPr>
              <a:t>med hjerneblødninger, blodpropper i hjernen eller ældre patienter med traumatiske blødninger, hvor der ikke er behandlingsmuligheder med henblik på overlevelse.</a:t>
            </a:r>
          </a:p>
          <a:p>
            <a:pPr marL="0" marR="0" indent="0" algn="l" defTabSz="914400" rtl="0" eaLnBrk="1" fontAlgn="auto" latinLnBrk="0" hangingPunct="1">
              <a:lnSpc>
                <a:spcPct val="100000"/>
              </a:lnSpc>
              <a:spcBef>
                <a:spcPts val="0"/>
              </a:spcBef>
              <a:spcAft>
                <a:spcPts val="0"/>
              </a:spcAft>
              <a:buClrTx/>
              <a:buSzTx/>
              <a:buFontTx/>
              <a:buNone/>
              <a:tabLst/>
              <a:defRPr/>
            </a:pPr>
            <a:endParaRPr lang="da-DK" sz="1200" dirty="0">
              <a:solidFill>
                <a:srgbClr val="004567"/>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da-DK" sz="1200" dirty="0">
                <a:solidFill>
                  <a:srgbClr val="004567"/>
                </a:solidFill>
              </a:rPr>
              <a:t>De</a:t>
            </a:r>
            <a:r>
              <a:rPr lang="da-DK" sz="1200" baseline="0" dirty="0">
                <a:solidFill>
                  <a:srgbClr val="004567"/>
                </a:solidFill>
              </a:rPr>
              <a:t> patienter, som man skal være opmærksom på at overflytte fra akutmodtagelsen til intensiv, skal have en dødelig, cerebral skade og nedsat bevidsthedsniveau. </a:t>
            </a:r>
            <a:endParaRPr lang="da-DK" sz="1200" dirty="0">
              <a:solidFill>
                <a:srgbClr val="004567"/>
              </a:solidFill>
            </a:endParaRPr>
          </a:p>
        </p:txBody>
      </p:sp>
      <p:sp>
        <p:nvSpPr>
          <p:cNvPr id="4" name="Pladsholder til slidenummer 3"/>
          <p:cNvSpPr>
            <a:spLocks noGrp="1"/>
          </p:cNvSpPr>
          <p:nvPr>
            <p:ph type="sldNum" sz="quarter" idx="5"/>
          </p:nvPr>
        </p:nvSpPr>
        <p:spPr/>
        <p:txBody>
          <a:bodyPr/>
          <a:lstStyle/>
          <a:p>
            <a:fld id="{90DCD126-30C1-954D-B268-8EB192EB8BE0}" type="slidenum">
              <a:rPr lang="da-DK" smtClean="0"/>
              <a:t>3</a:t>
            </a:fld>
            <a:endParaRPr lang="da-DK"/>
          </a:p>
        </p:txBody>
      </p:sp>
    </p:spTree>
    <p:extLst>
      <p:ext uri="{BB962C8B-B14F-4D97-AF65-F5344CB8AC3E}">
        <p14:creationId xmlns:p14="http://schemas.microsoft.com/office/powerpoint/2010/main" val="23187601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1200" b="0" i="0" u="none" strike="noStrike" kern="1200" baseline="0" dirty="0">
                <a:solidFill>
                  <a:schemeClr val="tx1"/>
                </a:solidFill>
                <a:latin typeface="+mn-lt"/>
                <a:ea typeface="+mn-ea"/>
                <a:cs typeface="+mn-cs"/>
              </a:rPr>
              <a:t>Dette slide viser opgaverne for henholdsvis akutmodtagelse og intensiv. </a:t>
            </a:r>
          </a:p>
          <a:p>
            <a:pPr marL="0" marR="0" indent="0" algn="l" defTabSz="914400" rtl="0" eaLnBrk="1" fontAlgn="auto" latinLnBrk="0" hangingPunct="1">
              <a:lnSpc>
                <a:spcPct val="100000"/>
              </a:lnSpc>
              <a:spcBef>
                <a:spcPts val="0"/>
              </a:spcBef>
              <a:spcAft>
                <a:spcPts val="0"/>
              </a:spcAft>
              <a:buClrTx/>
              <a:buSzTx/>
              <a:buFontTx/>
              <a:buNone/>
              <a:tabLst/>
              <a:defRPr/>
            </a:pPr>
            <a:endParaRPr lang="da-DK" sz="1200" b="0" i="0" u="none" strike="noStrike"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da-DK" sz="1200" b="0" i="0" u="none" strike="noStrike" kern="1200" baseline="0" dirty="0">
                <a:solidFill>
                  <a:schemeClr val="tx1"/>
                </a:solidFill>
                <a:latin typeface="+mn-lt"/>
                <a:ea typeface="+mn-ea"/>
                <a:cs typeface="+mn-cs"/>
              </a:rPr>
              <a:t>Akutmodtagelserne er i Danmark indgangsdøren for de fleste patienter med dødelige cerebrale skader. </a:t>
            </a:r>
          </a:p>
          <a:p>
            <a:pPr marL="0" marR="0" indent="0" algn="l" defTabSz="914400" rtl="0" eaLnBrk="1" fontAlgn="auto" latinLnBrk="0" hangingPunct="1">
              <a:lnSpc>
                <a:spcPct val="100000"/>
              </a:lnSpc>
              <a:spcBef>
                <a:spcPts val="0"/>
              </a:spcBef>
              <a:spcAft>
                <a:spcPts val="0"/>
              </a:spcAft>
              <a:buClrTx/>
              <a:buSzTx/>
              <a:buFontTx/>
              <a:buNone/>
              <a:tabLst/>
              <a:defRPr/>
            </a:pPr>
            <a:r>
              <a:rPr lang="da-DK" sz="1200" b="0" i="0" u="none" strike="noStrike" kern="1200" baseline="0" dirty="0">
                <a:solidFill>
                  <a:schemeClr val="tx1"/>
                </a:solidFill>
                <a:latin typeface="+mn-lt"/>
                <a:ea typeface="+mn-ea"/>
                <a:cs typeface="+mn-cs"/>
              </a:rPr>
              <a:t>Det er derfor vigtigt, at man allerede her har fokus på at identificere patienter, som kan være mulige organdonorer, og få de patienter, som har en akut svær hjerneskade og nedsat bevidsthedsniveau, overflyttet til intensiv, således at der gives tid til at vurdere den videre behandling af patienten. </a:t>
            </a:r>
          </a:p>
          <a:p>
            <a:pPr marL="0" marR="0" indent="0" algn="l" defTabSz="914400" rtl="0" eaLnBrk="1" fontAlgn="auto" latinLnBrk="0" hangingPunct="1">
              <a:lnSpc>
                <a:spcPct val="100000"/>
              </a:lnSpc>
              <a:spcBef>
                <a:spcPts val="0"/>
              </a:spcBef>
              <a:spcAft>
                <a:spcPts val="0"/>
              </a:spcAft>
              <a:buClrTx/>
              <a:buSzTx/>
              <a:buFontTx/>
              <a:buNone/>
              <a:tabLst/>
              <a:defRPr/>
            </a:pPr>
            <a:endParaRPr lang="da-DK" sz="1200" b="0" i="0" u="none" strike="noStrike"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da-DK" sz="1200" b="0" i="0" u="none" strike="noStrike" kern="1200" baseline="0" dirty="0">
                <a:solidFill>
                  <a:schemeClr val="tx1"/>
                </a:solidFill>
                <a:latin typeface="+mn-lt"/>
                <a:ea typeface="+mn-ea"/>
                <a:cs typeface="+mn-cs"/>
              </a:rPr>
              <a:t>Det vil også betyde, at hvis der ikke er mulighed for behandling med henblik på overlevelse, så er der tid til at undersøge muligheden for organdonation. Derved gives flere patienter muligheden for at donere deres organer, hvis de ønsker det.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b="0" i="0" u="none" strike="noStrike" kern="1200" baseline="0" dirty="0">
                <a:solidFill>
                  <a:schemeClr val="tx1"/>
                </a:solidFill>
                <a:latin typeface="+mn-lt"/>
                <a:ea typeface="+mn-ea"/>
                <a:cs typeface="+mn-cs"/>
              </a:rPr>
              <a:t>Personalet på intensiv har en særlig viden om samtalen om organdonation og om organdonationsforløbet. Samtalen om organdonation skal ikke tages i akutmodtagelsen.</a:t>
            </a:r>
          </a:p>
        </p:txBody>
      </p:sp>
      <p:sp>
        <p:nvSpPr>
          <p:cNvPr id="4" name="Pladsholder til slidenummer 3"/>
          <p:cNvSpPr>
            <a:spLocks noGrp="1"/>
          </p:cNvSpPr>
          <p:nvPr>
            <p:ph type="sldNum" sz="quarter" idx="5"/>
          </p:nvPr>
        </p:nvSpPr>
        <p:spPr/>
        <p:txBody>
          <a:bodyPr/>
          <a:lstStyle/>
          <a:p>
            <a:fld id="{90DCD126-30C1-954D-B268-8EB192EB8BE0}" type="slidenum">
              <a:rPr lang="da-DK" smtClean="0"/>
              <a:t>4</a:t>
            </a:fld>
            <a:endParaRPr lang="da-DK"/>
          </a:p>
        </p:txBody>
      </p:sp>
    </p:spTree>
    <p:extLst>
      <p:ext uri="{BB962C8B-B14F-4D97-AF65-F5344CB8AC3E}">
        <p14:creationId xmlns:p14="http://schemas.microsoft.com/office/powerpoint/2010/main" val="25225281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dirty="0"/>
              <a:t>Undersøgelser</a:t>
            </a:r>
            <a:r>
              <a:rPr lang="da-DK" baseline="0" dirty="0"/>
              <a:t> viser, at to ud af tre danskere har taget stilling til, om de vil donere deres organer, når de dør (Sundhedsstyrelsen 2016, Dansk Center for Organdonation 2021). Undersøgelser viser også, at størstedelen af danskerne er positive overfor organdonation.</a:t>
            </a:r>
            <a:br>
              <a:rPr lang="da-DK" baseline="0" dirty="0"/>
            </a:br>
            <a:r>
              <a:rPr lang="da-DK" baseline="0" dirty="0"/>
              <a:t>Ønsket om at donere sine organer kan dog kun blive opfyldt, hvis patienter med svære hjerneskader overflyttes til intensiv og kommer i respiratorbehandling. Overflytning til intensiv vil således være et udtryk for respekt for patientens autonomi. Ydermere vil overflytning til intensiv give patienten mulighed for videre udredning af om patienten kan blive organdonor.</a:t>
            </a:r>
            <a:r>
              <a:rPr lang="da-DK" strike="sngStrike" baseline="0" dirty="0"/>
              <a:t> </a:t>
            </a:r>
          </a:p>
        </p:txBody>
      </p:sp>
      <p:sp>
        <p:nvSpPr>
          <p:cNvPr id="4" name="Pladsholder til slidenummer 3"/>
          <p:cNvSpPr>
            <a:spLocks noGrp="1"/>
          </p:cNvSpPr>
          <p:nvPr>
            <p:ph type="sldNum" sz="quarter" idx="5"/>
          </p:nvPr>
        </p:nvSpPr>
        <p:spPr/>
        <p:txBody>
          <a:bodyPr/>
          <a:lstStyle/>
          <a:p>
            <a:fld id="{90DCD126-30C1-954D-B268-8EB192EB8BE0}" type="slidenum">
              <a:rPr lang="da-DK" smtClean="0"/>
              <a:t>5</a:t>
            </a:fld>
            <a:endParaRPr lang="da-DK"/>
          </a:p>
        </p:txBody>
      </p:sp>
    </p:spTree>
    <p:extLst>
      <p:ext uri="{BB962C8B-B14F-4D97-AF65-F5344CB8AC3E}">
        <p14:creationId xmlns:p14="http://schemas.microsoft.com/office/powerpoint/2010/main" val="40356300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Organdonation giver alvorligt syge børn, unge og voksne mennesker en ny chance i livet. De fleste, som får et nyt organ, oplever at få en markant bedre livskvalitet og mulighed for et længere liv.</a:t>
            </a:r>
            <a:r>
              <a:rPr lang="da-DK" baseline="0" dirty="0"/>
              <a:t> </a:t>
            </a:r>
          </a:p>
          <a:p>
            <a:r>
              <a:rPr lang="da-DK" baseline="0" dirty="0"/>
              <a:t>En enkelt organdonor kan redde i alt 7 menneskeliv ved at donere sine organer.</a:t>
            </a:r>
            <a:endParaRPr lang="da-DK" strike="sngStrike" baseline="0" dirty="0"/>
          </a:p>
          <a:p>
            <a:endParaRPr lang="da-DK" baseline="0" dirty="0"/>
          </a:p>
          <a:p>
            <a:r>
              <a:rPr lang="da-DK" baseline="0" dirty="0"/>
              <a:t>Derudover kan en donor også donere hornhinder, knogler og kar som kan forbedre modtagerens livskvalitet. </a:t>
            </a:r>
          </a:p>
        </p:txBody>
      </p:sp>
      <p:sp>
        <p:nvSpPr>
          <p:cNvPr id="4" name="Pladsholder til slidenummer 3"/>
          <p:cNvSpPr>
            <a:spLocks noGrp="1"/>
          </p:cNvSpPr>
          <p:nvPr>
            <p:ph type="sldNum" sz="quarter" idx="5"/>
          </p:nvPr>
        </p:nvSpPr>
        <p:spPr/>
        <p:txBody>
          <a:bodyPr/>
          <a:lstStyle/>
          <a:p>
            <a:fld id="{90DCD126-30C1-954D-B268-8EB192EB8BE0}" type="slidenum">
              <a:rPr lang="da-DK" smtClean="0"/>
              <a:t>6</a:t>
            </a:fld>
            <a:endParaRPr lang="da-DK"/>
          </a:p>
        </p:txBody>
      </p:sp>
    </p:spTree>
    <p:extLst>
      <p:ext uri="{BB962C8B-B14F-4D97-AF65-F5344CB8AC3E}">
        <p14:creationId xmlns:p14="http://schemas.microsoft.com/office/powerpoint/2010/main" val="34162035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kern="1200" dirty="0">
                <a:solidFill>
                  <a:schemeClr val="tx1"/>
                </a:solidFill>
                <a:effectLst/>
                <a:latin typeface="+mn-lt"/>
                <a:ea typeface="+mn-ea"/>
                <a:cs typeface="+mn-cs"/>
              </a:rPr>
              <a:t>Når en patient overflyttes fra akutmodtagelsen</a:t>
            </a:r>
            <a:r>
              <a:rPr lang="da-DK" sz="1200" kern="1200" baseline="0" dirty="0">
                <a:solidFill>
                  <a:schemeClr val="tx1"/>
                </a:solidFill>
                <a:effectLst/>
                <a:latin typeface="+mn-lt"/>
                <a:ea typeface="+mn-ea"/>
                <a:cs typeface="+mn-cs"/>
              </a:rPr>
              <a:t> </a:t>
            </a:r>
            <a:r>
              <a:rPr lang="da-DK" sz="1200" kern="1200" dirty="0">
                <a:solidFill>
                  <a:schemeClr val="tx1"/>
                </a:solidFill>
                <a:effectLst/>
                <a:latin typeface="+mn-lt"/>
                <a:ea typeface="+mn-ea"/>
                <a:cs typeface="+mn-cs"/>
              </a:rPr>
              <a:t>til intensiv, er det nok at informere de pårørende om overflytningen til intensiv uden at nævne muligheden for organdonation. </a:t>
            </a:r>
            <a:endParaRPr lang="da-DK" sz="1200" i="1" kern="1200" dirty="0">
              <a:solidFill>
                <a:schemeClr val="tx1"/>
              </a:solidFill>
              <a:effectLst/>
              <a:latin typeface="+mn-lt"/>
              <a:ea typeface="+mn-ea"/>
              <a:cs typeface="+mn-cs"/>
            </a:endParaRPr>
          </a:p>
          <a:p>
            <a:r>
              <a:rPr lang="da-DK" sz="1200" i="0" kern="1200" dirty="0">
                <a:solidFill>
                  <a:schemeClr val="tx1"/>
                </a:solidFill>
                <a:effectLst/>
                <a:latin typeface="+mn-lt"/>
                <a:ea typeface="+mn-ea"/>
                <a:cs typeface="+mn-cs"/>
              </a:rPr>
              <a:t>En</a:t>
            </a:r>
            <a:r>
              <a:rPr lang="da-DK" sz="1200" i="0" kern="1200" baseline="0" dirty="0">
                <a:solidFill>
                  <a:schemeClr val="tx1"/>
                </a:solidFill>
                <a:effectLst/>
                <a:latin typeface="+mn-lt"/>
                <a:ea typeface="+mn-ea"/>
                <a:cs typeface="+mn-cs"/>
              </a:rPr>
              <a:t> mulig formulering er:</a:t>
            </a:r>
            <a:r>
              <a:rPr lang="da-DK" sz="1200" i="1" kern="1200" baseline="0" dirty="0">
                <a:solidFill>
                  <a:schemeClr val="tx1"/>
                </a:solidFill>
                <a:effectLst/>
                <a:latin typeface="+mn-lt"/>
                <a:ea typeface="+mn-ea"/>
                <a:cs typeface="+mn-cs"/>
              </a:rPr>
              <a:t> </a:t>
            </a:r>
            <a:r>
              <a:rPr lang="da-DK" sz="1200" i="1" kern="1200" dirty="0">
                <a:solidFill>
                  <a:schemeClr val="tx1"/>
                </a:solidFill>
                <a:effectLst/>
                <a:latin typeface="+mn-lt"/>
                <a:ea typeface="+mn-ea"/>
                <a:cs typeface="+mn-cs"/>
              </a:rPr>
              <a:t>"Situationen er meget alvorlig. Patienten bliver flyttet til intensiv, for at der kan blive gjort alt, hvad man kan for patienten.” </a:t>
            </a:r>
            <a:endParaRPr lang="da-DK" sz="1200" kern="1200" dirty="0">
              <a:solidFill>
                <a:schemeClr val="tx1"/>
              </a:solidFill>
              <a:effectLst/>
              <a:latin typeface="+mn-lt"/>
              <a:ea typeface="+mn-ea"/>
              <a:cs typeface="+mn-cs"/>
            </a:endParaRPr>
          </a:p>
          <a:p>
            <a:r>
              <a:rPr lang="da-DK" sz="1200" kern="1200" dirty="0">
                <a:solidFill>
                  <a:schemeClr val="tx1"/>
                </a:solidFill>
                <a:effectLst/>
                <a:latin typeface="+mn-lt"/>
                <a:ea typeface="+mn-ea"/>
                <a:cs typeface="+mn-cs"/>
              </a:rPr>
              <a:t>En del af at gøre alt hvad man kan</a:t>
            </a:r>
            <a:r>
              <a:rPr lang="da-DK" sz="1200" kern="1200" baseline="0" dirty="0">
                <a:solidFill>
                  <a:schemeClr val="tx1"/>
                </a:solidFill>
                <a:effectLst/>
                <a:latin typeface="+mn-lt"/>
                <a:ea typeface="+mn-ea"/>
                <a:cs typeface="+mn-cs"/>
              </a:rPr>
              <a:t> for patienten er også at efterkomme et eventuelt ønske om organdonation.</a:t>
            </a:r>
          </a:p>
          <a:p>
            <a:r>
              <a:rPr lang="da-DK" sz="1200" kern="1200" baseline="0" dirty="0">
                <a:solidFill>
                  <a:schemeClr val="tx1"/>
                </a:solidFill>
                <a:effectLst/>
                <a:latin typeface="+mn-lt"/>
                <a:ea typeface="+mn-ea"/>
                <a:cs typeface="+mn-cs"/>
              </a:rPr>
              <a:t> </a:t>
            </a:r>
            <a:r>
              <a:rPr lang="da-DK" sz="1200" kern="1200" dirty="0">
                <a:solidFill>
                  <a:schemeClr val="tx1"/>
                </a:solidFill>
                <a:effectLst/>
                <a:latin typeface="+mn-lt"/>
                <a:ea typeface="+mn-ea"/>
                <a:cs typeface="+mn-cs"/>
              </a:rPr>
              <a:t> </a:t>
            </a:r>
          </a:p>
          <a:p>
            <a:r>
              <a:rPr lang="da-DK" sz="1200" kern="1200" dirty="0">
                <a:solidFill>
                  <a:schemeClr val="tx1"/>
                </a:solidFill>
                <a:effectLst/>
                <a:latin typeface="+mn-lt"/>
                <a:ea typeface="+mn-ea"/>
                <a:cs typeface="+mn-cs"/>
              </a:rPr>
              <a:t>Ofte er patienten kun kort tid i akutmodtagelsen, og nogle gange er de pårørende endnu ikke nået frem til hospitalet, når patienten overflyttes til intensiv. Det kan for de pårørende,</a:t>
            </a:r>
            <a:r>
              <a:rPr lang="da-DK" sz="1200" kern="1200" baseline="0" dirty="0">
                <a:solidFill>
                  <a:schemeClr val="tx1"/>
                </a:solidFill>
                <a:effectLst/>
                <a:latin typeface="+mn-lt"/>
                <a:ea typeface="+mn-ea"/>
                <a:cs typeface="+mn-cs"/>
              </a:rPr>
              <a:t> som blot forsøger </a:t>
            </a:r>
            <a:r>
              <a:rPr lang="da-DK" sz="1200" kern="1200" dirty="0">
                <a:solidFill>
                  <a:schemeClr val="tx1"/>
                </a:solidFill>
                <a:effectLst/>
                <a:latin typeface="+mn-lt"/>
                <a:ea typeface="+mn-ea"/>
                <a:cs typeface="+mn-cs"/>
              </a:rPr>
              <a:t>at skabe overblik, opleves som</a:t>
            </a:r>
            <a:r>
              <a:rPr lang="da-DK" sz="1200" kern="1200" baseline="0" dirty="0">
                <a:solidFill>
                  <a:schemeClr val="tx1"/>
                </a:solidFill>
                <a:effectLst/>
                <a:latin typeface="+mn-lt"/>
                <a:ea typeface="+mn-ea"/>
                <a:cs typeface="+mn-cs"/>
              </a:rPr>
              <a:t> om at det går meget stærkt</a:t>
            </a:r>
            <a:r>
              <a:rPr lang="da-DK" sz="1200" kern="1200" dirty="0">
                <a:solidFill>
                  <a:schemeClr val="tx1"/>
                </a:solidFill>
                <a:effectLst/>
                <a:latin typeface="+mn-lt"/>
                <a:ea typeface="+mn-ea"/>
                <a:cs typeface="+mn-cs"/>
              </a:rPr>
              <a:t>.</a:t>
            </a:r>
            <a:r>
              <a:rPr lang="da-DK" sz="1200" kern="1200" baseline="0" dirty="0">
                <a:solidFill>
                  <a:schemeClr val="tx1"/>
                </a:solidFill>
                <a:effectLst/>
                <a:latin typeface="+mn-lt"/>
                <a:ea typeface="+mn-ea"/>
                <a:cs typeface="+mn-cs"/>
              </a:rPr>
              <a:t> </a:t>
            </a:r>
            <a:r>
              <a:rPr lang="da-DK" sz="1200" kern="1200" dirty="0">
                <a:solidFill>
                  <a:schemeClr val="tx1"/>
                </a:solidFill>
                <a:effectLst/>
                <a:latin typeface="+mn-lt"/>
                <a:ea typeface="+mn-ea"/>
                <a:cs typeface="+mn-cs"/>
              </a:rPr>
              <a:t>Vi ved, at de pårørende</a:t>
            </a:r>
            <a:r>
              <a:rPr lang="da-DK" sz="1200" kern="1200" baseline="0" dirty="0">
                <a:solidFill>
                  <a:schemeClr val="tx1"/>
                </a:solidFill>
                <a:effectLst/>
                <a:latin typeface="+mn-lt"/>
                <a:ea typeface="+mn-ea"/>
                <a:cs typeface="+mn-cs"/>
              </a:rPr>
              <a:t> på dette tidspunkt </a:t>
            </a:r>
            <a:r>
              <a:rPr lang="da-DK" sz="1200" kern="1200" dirty="0">
                <a:solidFill>
                  <a:schemeClr val="tx1"/>
                </a:solidFill>
                <a:effectLst/>
                <a:latin typeface="+mn-lt"/>
                <a:ea typeface="+mn-ea"/>
                <a:cs typeface="+mn-cs"/>
              </a:rPr>
              <a:t>ikke har behov for andet end at vide, hvor patienten er eller bliver flyttet hen.</a:t>
            </a:r>
          </a:p>
          <a:p>
            <a:endParaRPr lang="da-DK" sz="1200" kern="1200" dirty="0">
              <a:solidFill>
                <a:schemeClr val="tx1"/>
              </a:solidFill>
              <a:effectLst/>
              <a:latin typeface="+mn-lt"/>
              <a:ea typeface="+mn-ea"/>
              <a:cs typeface="+mn-cs"/>
            </a:endParaRPr>
          </a:p>
        </p:txBody>
      </p:sp>
      <p:sp>
        <p:nvSpPr>
          <p:cNvPr id="4" name="Pladsholder til slidenummer 3"/>
          <p:cNvSpPr>
            <a:spLocks noGrp="1"/>
          </p:cNvSpPr>
          <p:nvPr>
            <p:ph type="sldNum" sz="quarter" idx="5"/>
          </p:nvPr>
        </p:nvSpPr>
        <p:spPr/>
        <p:txBody>
          <a:bodyPr/>
          <a:lstStyle/>
          <a:p>
            <a:fld id="{90DCD126-30C1-954D-B268-8EB192EB8BE0}" type="slidenum">
              <a:rPr lang="da-DK" smtClean="0"/>
              <a:t>7</a:t>
            </a:fld>
            <a:endParaRPr lang="da-DK"/>
          </a:p>
        </p:txBody>
      </p:sp>
    </p:spTree>
    <p:extLst>
      <p:ext uri="{BB962C8B-B14F-4D97-AF65-F5344CB8AC3E}">
        <p14:creationId xmlns:p14="http://schemas.microsoft.com/office/powerpoint/2010/main" val="41705559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Dansk Center for Organdonation har samlet information om indsatsen på www.organdonation.dk</a:t>
            </a:r>
            <a:r>
              <a:rPr lang="da-DK" baseline="0" dirty="0"/>
              <a:t> under </a:t>
            </a:r>
            <a:r>
              <a:rPr lang="da-DK" sz="1200" b="0" i="0" kern="1200" baseline="0" dirty="0">
                <a:solidFill>
                  <a:schemeClr val="tx1"/>
                </a:solidFill>
                <a:effectLst/>
                <a:latin typeface="+mn-lt"/>
                <a:ea typeface="+mn-ea"/>
                <a:cs typeface="+mn-cs"/>
              </a:rPr>
              <a:t>fanen Fagperson → Din afdeling → Akutmodtagelser.</a:t>
            </a:r>
            <a:endParaRPr lang="da-DK" dirty="0"/>
          </a:p>
        </p:txBody>
      </p:sp>
      <p:sp>
        <p:nvSpPr>
          <p:cNvPr id="4" name="Pladsholder til slidenummer 3"/>
          <p:cNvSpPr>
            <a:spLocks noGrp="1"/>
          </p:cNvSpPr>
          <p:nvPr>
            <p:ph type="sldNum" sz="quarter" idx="10"/>
          </p:nvPr>
        </p:nvSpPr>
        <p:spPr/>
        <p:txBody>
          <a:bodyPr/>
          <a:lstStyle/>
          <a:p>
            <a:fld id="{90DCD126-30C1-954D-B268-8EB192EB8BE0}" type="slidenum">
              <a:rPr lang="da-DK" smtClean="0"/>
              <a:t>8</a:t>
            </a:fld>
            <a:endParaRPr lang="da-DK" dirty="0"/>
          </a:p>
        </p:txBody>
      </p:sp>
    </p:spTree>
    <p:extLst>
      <p:ext uri="{BB962C8B-B14F-4D97-AF65-F5344CB8AC3E}">
        <p14:creationId xmlns:p14="http://schemas.microsoft.com/office/powerpoint/2010/main" val="259177054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gi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gi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0FB15F7D-B32F-5041-9410-BCC2F9E6EDE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AC820221-F03B-AC43-9C3D-228DAAF8F65F}"/>
              </a:ext>
            </a:extLst>
          </p:cNvPr>
          <p:cNvSpPr>
            <a:spLocks noGrp="1"/>
          </p:cNvSpPr>
          <p:nvPr>
            <p:ph type="ctrTitle" hasCustomPrompt="1"/>
          </p:nvPr>
        </p:nvSpPr>
        <p:spPr>
          <a:xfrm>
            <a:off x="821635" y="2227628"/>
            <a:ext cx="7434469" cy="1793839"/>
          </a:xfrm>
        </p:spPr>
        <p:txBody>
          <a:bodyPr anchor="b"/>
          <a:lstStyle>
            <a:lvl1pPr algn="l">
              <a:defRPr sz="4800">
                <a:solidFill>
                  <a:schemeClr val="bg1"/>
                </a:solidFill>
              </a:defRPr>
            </a:lvl1pPr>
          </a:lstStyle>
          <a:p>
            <a:r>
              <a:rPr lang="da-DK" dirty="0"/>
              <a:t>Forside 1 er blå med dråber på</a:t>
            </a:r>
          </a:p>
        </p:txBody>
      </p:sp>
      <p:sp>
        <p:nvSpPr>
          <p:cNvPr id="3" name="Undertitel 2">
            <a:extLst>
              <a:ext uri="{FF2B5EF4-FFF2-40B4-BE49-F238E27FC236}">
                <a16:creationId xmlns:a16="http://schemas.microsoft.com/office/drawing/2014/main" id="{CD3AF034-B934-5B4E-9C92-CAD5E5FFDD83}"/>
              </a:ext>
            </a:extLst>
          </p:cNvPr>
          <p:cNvSpPr>
            <a:spLocks noGrp="1"/>
          </p:cNvSpPr>
          <p:nvPr>
            <p:ph type="subTitle" idx="1" hasCustomPrompt="1"/>
          </p:nvPr>
        </p:nvSpPr>
        <p:spPr>
          <a:xfrm>
            <a:off x="848138" y="4364916"/>
            <a:ext cx="9144000" cy="527577"/>
          </a:xfr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Underoverskrift her</a:t>
            </a:r>
          </a:p>
        </p:txBody>
      </p:sp>
      <p:pic>
        <p:nvPicPr>
          <p:cNvPr id="16" name="Billede 15">
            <a:extLst>
              <a:ext uri="{FF2B5EF4-FFF2-40B4-BE49-F238E27FC236}">
                <a16:creationId xmlns:a16="http://schemas.microsoft.com/office/drawing/2014/main" id="{67860BB0-5A36-4E40-8D0F-15D96BC56CBF}"/>
              </a:ext>
            </a:extLst>
          </p:cNvPr>
          <p:cNvPicPr>
            <a:picLocks noChangeAspect="1"/>
          </p:cNvPicPr>
          <p:nvPr userDrawn="1"/>
        </p:nvPicPr>
        <p:blipFill>
          <a:blip r:embed="rId3"/>
          <a:stretch>
            <a:fillRect/>
          </a:stretch>
        </p:blipFill>
        <p:spPr>
          <a:xfrm>
            <a:off x="8388623" y="367081"/>
            <a:ext cx="3373231" cy="800907"/>
          </a:xfrm>
          <a:prstGeom prst="rect">
            <a:avLst/>
          </a:prstGeom>
        </p:spPr>
      </p:pic>
      <p:sp>
        <p:nvSpPr>
          <p:cNvPr id="17" name="Pladsholder til sidefod 4">
            <a:extLst>
              <a:ext uri="{FF2B5EF4-FFF2-40B4-BE49-F238E27FC236}">
                <a16:creationId xmlns:a16="http://schemas.microsoft.com/office/drawing/2014/main" id="{170184DC-3FD1-E549-BD2C-1DE6446F275A}"/>
              </a:ext>
            </a:extLst>
          </p:cNvPr>
          <p:cNvSpPr>
            <a:spLocks noGrp="1"/>
          </p:cNvSpPr>
          <p:nvPr>
            <p:ph type="ftr" sz="quarter" idx="11"/>
          </p:nvPr>
        </p:nvSpPr>
        <p:spPr>
          <a:xfrm>
            <a:off x="830838" y="6382854"/>
            <a:ext cx="3400661" cy="365125"/>
          </a:xfrm>
        </p:spPr>
        <p:txBody>
          <a:bodyPr/>
          <a:lstStyle/>
          <a:p>
            <a:endParaRPr lang="da-DK"/>
          </a:p>
        </p:txBody>
      </p:sp>
      <p:sp>
        <p:nvSpPr>
          <p:cNvPr id="18" name="Pladsholder til slidenummer 5">
            <a:extLst>
              <a:ext uri="{FF2B5EF4-FFF2-40B4-BE49-F238E27FC236}">
                <a16:creationId xmlns:a16="http://schemas.microsoft.com/office/drawing/2014/main" id="{7C9D78CB-2682-3F4F-896A-0A2830058DA2}"/>
              </a:ext>
            </a:extLst>
          </p:cNvPr>
          <p:cNvSpPr>
            <a:spLocks noGrp="1"/>
          </p:cNvSpPr>
          <p:nvPr>
            <p:ph type="sldNum" sz="quarter" idx="12"/>
          </p:nvPr>
        </p:nvSpPr>
        <p:spPr>
          <a:xfrm>
            <a:off x="-2017642" y="6378160"/>
            <a:ext cx="2743200" cy="365125"/>
          </a:xfrm>
        </p:spPr>
        <p:txBody>
          <a:bodyPr/>
          <a:lstStyle/>
          <a:p>
            <a:fld id="{92D33380-CB91-2048-96D7-F55975039CEF}" type="slidenum">
              <a:rPr lang="da-DK" smtClean="0"/>
              <a:t>‹nr.›</a:t>
            </a:fld>
            <a:endParaRPr lang="da-DK"/>
          </a:p>
        </p:txBody>
      </p:sp>
    </p:spTree>
    <p:extLst>
      <p:ext uri="{BB962C8B-B14F-4D97-AF65-F5344CB8AC3E}">
        <p14:creationId xmlns:p14="http://schemas.microsoft.com/office/powerpoint/2010/main" val="19350916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Titel og indholdsobjekt">
    <p:spTree>
      <p:nvGrpSpPr>
        <p:cNvPr id="1" name=""/>
        <p:cNvGrpSpPr/>
        <p:nvPr/>
      </p:nvGrpSpPr>
      <p:grpSpPr>
        <a:xfrm>
          <a:off x="0" y="0"/>
          <a:ext cx="0" cy="0"/>
          <a:chOff x="0" y="0"/>
          <a:chExt cx="0" cy="0"/>
        </a:xfrm>
      </p:grpSpPr>
      <p:pic>
        <p:nvPicPr>
          <p:cNvPr id="9" name="Billede 8"/>
          <p:cNvPicPr>
            <a:picLocks noChangeAspect="1"/>
          </p:cNvPicPr>
          <p:nvPr userDrawn="1"/>
        </p:nvPicPr>
        <p:blipFill rotWithShape="1">
          <a:blip r:embed="rId2" cstate="print">
            <a:extLst>
              <a:ext uri="{28A0092B-C50C-407E-A947-70E740481C1C}">
                <a14:useLocalDpi xmlns:a14="http://schemas.microsoft.com/office/drawing/2010/main" val="0"/>
              </a:ext>
            </a:extLst>
          </a:blip>
          <a:srcRect l="10000" t="14090" r="53044" b="12704"/>
          <a:stretch/>
        </p:blipFill>
        <p:spPr>
          <a:xfrm>
            <a:off x="7063502" y="0"/>
            <a:ext cx="5199747" cy="6866545"/>
          </a:xfrm>
          <a:prstGeom prst="rect">
            <a:avLst/>
          </a:prstGeom>
        </p:spPr>
      </p:pic>
      <p:sp>
        <p:nvSpPr>
          <p:cNvPr id="2" name="Titel 1">
            <a:extLst>
              <a:ext uri="{FF2B5EF4-FFF2-40B4-BE49-F238E27FC236}">
                <a16:creationId xmlns:a16="http://schemas.microsoft.com/office/drawing/2014/main" id="{46A97DD7-6B11-A44C-AB73-11D05D06B433}"/>
              </a:ext>
            </a:extLst>
          </p:cNvPr>
          <p:cNvSpPr>
            <a:spLocks noGrp="1"/>
          </p:cNvSpPr>
          <p:nvPr>
            <p:ph type="title" hasCustomPrompt="1"/>
          </p:nvPr>
        </p:nvSpPr>
        <p:spPr>
          <a:xfrm>
            <a:off x="838199" y="954811"/>
            <a:ext cx="5469835" cy="1603931"/>
          </a:xfrm>
        </p:spPr>
        <p:txBody>
          <a:bodyPr>
            <a:normAutofit/>
          </a:bodyPr>
          <a:lstStyle>
            <a:lvl1pPr>
              <a:defRPr sz="4000"/>
            </a:lvl1pPr>
          </a:lstStyle>
          <a:p>
            <a:r>
              <a:rPr lang="da-DK" dirty="0"/>
              <a:t>Tekst med et stemningsbillede</a:t>
            </a:r>
          </a:p>
        </p:txBody>
      </p:sp>
      <p:pic>
        <p:nvPicPr>
          <p:cNvPr id="17" name="Billede 16">
            <a:extLst>
              <a:ext uri="{FF2B5EF4-FFF2-40B4-BE49-F238E27FC236}">
                <a16:creationId xmlns:a16="http://schemas.microsoft.com/office/drawing/2014/main" id="{47DE7F14-7EA8-B94D-A3CD-7D66C6D6D8C9}"/>
              </a:ext>
            </a:extLst>
          </p:cNvPr>
          <p:cNvPicPr>
            <a:picLocks noChangeAspect="1"/>
          </p:cNvPicPr>
          <p:nvPr userDrawn="1"/>
        </p:nvPicPr>
        <p:blipFill>
          <a:blip r:embed="rId3"/>
          <a:stretch>
            <a:fillRect/>
          </a:stretch>
        </p:blipFill>
        <p:spPr>
          <a:xfrm>
            <a:off x="11326308" y="360785"/>
            <a:ext cx="501602" cy="501602"/>
          </a:xfrm>
          <a:prstGeom prst="rect">
            <a:avLst/>
          </a:prstGeom>
        </p:spPr>
      </p:pic>
      <p:sp>
        <p:nvSpPr>
          <p:cNvPr id="10" name="Pladsholder til tekst 3">
            <a:extLst>
              <a:ext uri="{FF2B5EF4-FFF2-40B4-BE49-F238E27FC236}">
                <a16:creationId xmlns:a16="http://schemas.microsoft.com/office/drawing/2014/main" id="{0BEFC915-BA98-9E43-9A06-7E4BD6162D09}"/>
              </a:ext>
            </a:extLst>
          </p:cNvPr>
          <p:cNvSpPr>
            <a:spLocks noGrp="1"/>
          </p:cNvSpPr>
          <p:nvPr>
            <p:ph type="body" sz="quarter" idx="14"/>
          </p:nvPr>
        </p:nvSpPr>
        <p:spPr>
          <a:xfrm>
            <a:off x="838200" y="3035300"/>
            <a:ext cx="5470525" cy="2835275"/>
          </a:xfrm>
        </p:spPr>
        <p:txBody>
          <a:bodyPr>
            <a:normAutofit/>
          </a:bodyPr>
          <a:lstStyle>
            <a:lvl1pPr>
              <a:spcBef>
                <a:spcPts val="0"/>
              </a:spcBef>
              <a:defRPr sz="1800"/>
            </a:lvl1pPr>
          </a:lstStyle>
          <a:p>
            <a:r>
              <a:rPr lang="da-DK"/>
              <a:t>Rediger teksttypografien i masteren
Andet niveau
Tredje niveau
Fjerde niveau
Femte niveau</a:t>
            </a:r>
            <a:endParaRPr lang="da-DK" dirty="0"/>
          </a:p>
        </p:txBody>
      </p:sp>
    </p:spTree>
    <p:extLst>
      <p:ext uri="{BB962C8B-B14F-4D97-AF65-F5344CB8AC3E}">
        <p14:creationId xmlns:p14="http://schemas.microsoft.com/office/powerpoint/2010/main" val="29390991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Titel og indholdsobjekt">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FE53DB64-A5AB-8442-B1AF-E85202CFF445}"/>
              </a:ext>
            </a:extLst>
          </p:cNvPr>
          <p:cNvPicPr>
            <a:picLocks noChangeAspect="1"/>
          </p:cNvPicPr>
          <p:nvPr userDrawn="1"/>
        </p:nvPicPr>
        <p:blipFill>
          <a:blip r:embed="rId2"/>
          <a:stretch>
            <a:fillRect/>
          </a:stretch>
        </p:blipFill>
        <p:spPr>
          <a:xfrm>
            <a:off x="6858344" y="-119269"/>
            <a:ext cx="7083494" cy="7083494"/>
          </a:xfrm>
          <a:prstGeom prst="rect">
            <a:avLst/>
          </a:prstGeom>
        </p:spPr>
      </p:pic>
      <p:sp>
        <p:nvSpPr>
          <p:cNvPr id="2" name="Titel 1">
            <a:extLst>
              <a:ext uri="{FF2B5EF4-FFF2-40B4-BE49-F238E27FC236}">
                <a16:creationId xmlns:a16="http://schemas.microsoft.com/office/drawing/2014/main" id="{46A97DD7-6B11-A44C-AB73-11D05D06B433}"/>
              </a:ext>
            </a:extLst>
          </p:cNvPr>
          <p:cNvSpPr>
            <a:spLocks noGrp="1"/>
          </p:cNvSpPr>
          <p:nvPr>
            <p:ph type="title" hasCustomPrompt="1"/>
          </p:nvPr>
        </p:nvSpPr>
        <p:spPr>
          <a:xfrm>
            <a:off x="838199" y="954811"/>
            <a:ext cx="5469835" cy="1603931"/>
          </a:xfrm>
        </p:spPr>
        <p:txBody>
          <a:bodyPr>
            <a:normAutofit/>
          </a:bodyPr>
          <a:lstStyle>
            <a:lvl1pPr>
              <a:defRPr sz="4000"/>
            </a:lvl1pPr>
          </a:lstStyle>
          <a:p>
            <a:r>
              <a:rPr lang="da-DK" dirty="0"/>
              <a:t>Tekst med et stemningsbillede</a:t>
            </a:r>
          </a:p>
        </p:txBody>
      </p:sp>
      <p:sp>
        <p:nvSpPr>
          <p:cNvPr id="5" name="Pladsholder til sidefod 4">
            <a:extLst>
              <a:ext uri="{FF2B5EF4-FFF2-40B4-BE49-F238E27FC236}">
                <a16:creationId xmlns:a16="http://schemas.microsoft.com/office/drawing/2014/main" id="{7EAF1791-916E-7B43-8D98-9DFDB9123CB9}"/>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CE64F882-182A-3646-93B2-9EE2AEC74938}"/>
              </a:ext>
            </a:extLst>
          </p:cNvPr>
          <p:cNvSpPr>
            <a:spLocks noGrp="1"/>
          </p:cNvSpPr>
          <p:nvPr>
            <p:ph type="sldNum" sz="quarter" idx="12"/>
          </p:nvPr>
        </p:nvSpPr>
        <p:spPr/>
        <p:txBody>
          <a:bodyPr/>
          <a:lstStyle/>
          <a:p>
            <a:fld id="{92D33380-CB91-2048-96D7-F55975039CEF}" type="slidenum">
              <a:rPr lang="da-DK" smtClean="0"/>
              <a:t>‹nr.›</a:t>
            </a:fld>
            <a:endParaRPr lang="da-DK"/>
          </a:p>
        </p:txBody>
      </p:sp>
      <p:pic>
        <p:nvPicPr>
          <p:cNvPr id="17" name="Billede 16">
            <a:extLst>
              <a:ext uri="{FF2B5EF4-FFF2-40B4-BE49-F238E27FC236}">
                <a16:creationId xmlns:a16="http://schemas.microsoft.com/office/drawing/2014/main" id="{47DE7F14-7EA8-B94D-A3CD-7D66C6D6D8C9}"/>
              </a:ext>
            </a:extLst>
          </p:cNvPr>
          <p:cNvPicPr>
            <a:picLocks noChangeAspect="1"/>
          </p:cNvPicPr>
          <p:nvPr userDrawn="1"/>
        </p:nvPicPr>
        <p:blipFill>
          <a:blip r:embed="rId3"/>
          <a:stretch>
            <a:fillRect/>
          </a:stretch>
        </p:blipFill>
        <p:spPr>
          <a:xfrm>
            <a:off x="11326308" y="360785"/>
            <a:ext cx="501602" cy="501602"/>
          </a:xfrm>
          <a:prstGeom prst="rect">
            <a:avLst/>
          </a:prstGeom>
        </p:spPr>
      </p:pic>
      <p:sp>
        <p:nvSpPr>
          <p:cNvPr id="10" name="Pladsholder til tekst 3">
            <a:extLst>
              <a:ext uri="{FF2B5EF4-FFF2-40B4-BE49-F238E27FC236}">
                <a16:creationId xmlns:a16="http://schemas.microsoft.com/office/drawing/2014/main" id="{0BEFC915-BA98-9E43-9A06-7E4BD6162D09}"/>
              </a:ext>
            </a:extLst>
          </p:cNvPr>
          <p:cNvSpPr>
            <a:spLocks noGrp="1"/>
          </p:cNvSpPr>
          <p:nvPr>
            <p:ph type="body" sz="quarter" idx="14"/>
          </p:nvPr>
        </p:nvSpPr>
        <p:spPr>
          <a:xfrm>
            <a:off x="838200" y="3035300"/>
            <a:ext cx="5470525" cy="2835275"/>
          </a:xfrm>
        </p:spPr>
        <p:txBody>
          <a:bodyPr>
            <a:normAutofit/>
          </a:bodyPr>
          <a:lstStyle>
            <a:lvl1pPr>
              <a:spcBef>
                <a:spcPts val="0"/>
              </a:spcBef>
              <a:defRPr sz="1800"/>
            </a:lvl1pPr>
          </a:lstStyle>
          <a:p>
            <a:r>
              <a:rPr lang="da-DK"/>
              <a:t>Rediger teksttypografien i masteren
Andet niveau
Tredje niveau
Fjerde niveau
Femte niveau</a:t>
            </a:r>
            <a:endParaRPr lang="da-DK" dirty="0"/>
          </a:p>
        </p:txBody>
      </p:sp>
    </p:spTree>
    <p:extLst>
      <p:ext uri="{BB962C8B-B14F-4D97-AF65-F5344CB8AC3E}">
        <p14:creationId xmlns:p14="http://schemas.microsoft.com/office/powerpoint/2010/main" val="42916890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Titel og indholdsobjekt">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ED200052-6A51-A94F-9C5B-E7BFAC22C489}"/>
              </a:ext>
            </a:extLst>
          </p:cNvPr>
          <p:cNvPicPr>
            <a:picLocks noChangeAspect="1"/>
          </p:cNvPicPr>
          <p:nvPr userDrawn="1"/>
        </p:nvPicPr>
        <p:blipFill rotWithShape="1">
          <a:blip r:embed="rId2"/>
          <a:srcRect l="36850" t="11871" b="34348"/>
          <a:stretch/>
        </p:blipFill>
        <p:spPr>
          <a:xfrm>
            <a:off x="-1" y="-66262"/>
            <a:ext cx="5473149" cy="6990522"/>
          </a:xfrm>
          <a:prstGeom prst="rect">
            <a:avLst/>
          </a:prstGeom>
        </p:spPr>
      </p:pic>
      <p:sp>
        <p:nvSpPr>
          <p:cNvPr id="2" name="Titel 1">
            <a:extLst>
              <a:ext uri="{FF2B5EF4-FFF2-40B4-BE49-F238E27FC236}">
                <a16:creationId xmlns:a16="http://schemas.microsoft.com/office/drawing/2014/main" id="{46A97DD7-6B11-A44C-AB73-11D05D06B433}"/>
              </a:ext>
            </a:extLst>
          </p:cNvPr>
          <p:cNvSpPr>
            <a:spLocks noGrp="1"/>
          </p:cNvSpPr>
          <p:nvPr>
            <p:ph type="title" hasCustomPrompt="1"/>
          </p:nvPr>
        </p:nvSpPr>
        <p:spPr>
          <a:xfrm>
            <a:off x="6218589" y="954811"/>
            <a:ext cx="5469835" cy="1603931"/>
          </a:xfrm>
        </p:spPr>
        <p:txBody>
          <a:bodyPr>
            <a:normAutofit/>
          </a:bodyPr>
          <a:lstStyle>
            <a:lvl1pPr>
              <a:defRPr sz="4000"/>
            </a:lvl1pPr>
          </a:lstStyle>
          <a:p>
            <a:r>
              <a:rPr lang="da-DK" dirty="0"/>
              <a:t>Tekst med billede eller grafik</a:t>
            </a:r>
          </a:p>
        </p:txBody>
      </p:sp>
      <p:sp>
        <p:nvSpPr>
          <p:cNvPr id="5" name="Pladsholder til sidefod 4">
            <a:extLst>
              <a:ext uri="{FF2B5EF4-FFF2-40B4-BE49-F238E27FC236}">
                <a16:creationId xmlns:a16="http://schemas.microsoft.com/office/drawing/2014/main" id="{7EAF1791-916E-7B43-8D98-9DFDB9123CB9}"/>
              </a:ext>
            </a:extLst>
          </p:cNvPr>
          <p:cNvSpPr>
            <a:spLocks noGrp="1"/>
          </p:cNvSpPr>
          <p:nvPr>
            <p:ph type="ftr" sz="quarter" idx="11"/>
          </p:nvPr>
        </p:nvSpPr>
        <p:spPr/>
        <p:txBody>
          <a:bodyPr/>
          <a:lstStyle>
            <a:lvl1pPr>
              <a:defRPr>
                <a:solidFill>
                  <a:schemeClr val="bg1"/>
                </a:solidFill>
              </a:defRPr>
            </a:lvl1pPr>
          </a:lstStyle>
          <a:p>
            <a:endParaRPr lang="da-DK" dirty="0"/>
          </a:p>
        </p:txBody>
      </p:sp>
      <p:sp>
        <p:nvSpPr>
          <p:cNvPr id="6" name="Pladsholder til slidenummer 5">
            <a:extLst>
              <a:ext uri="{FF2B5EF4-FFF2-40B4-BE49-F238E27FC236}">
                <a16:creationId xmlns:a16="http://schemas.microsoft.com/office/drawing/2014/main" id="{CE64F882-182A-3646-93B2-9EE2AEC74938}"/>
              </a:ext>
            </a:extLst>
          </p:cNvPr>
          <p:cNvSpPr>
            <a:spLocks noGrp="1"/>
          </p:cNvSpPr>
          <p:nvPr>
            <p:ph type="sldNum" sz="quarter" idx="12"/>
          </p:nvPr>
        </p:nvSpPr>
        <p:spPr/>
        <p:txBody>
          <a:bodyPr/>
          <a:lstStyle>
            <a:lvl1pPr>
              <a:defRPr>
                <a:solidFill>
                  <a:schemeClr val="bg1"/>
                </a:solidFill>
              </a:defRPr>
            </a:lvl1pPr>
          </a:lstStyle>
          <a:p>
            <a:fld id="{92D33380-CB91-2048-96D7-F55975039CEF}" type="slidenum">
              <a:rPr lang="da-DK" smtClean="0"/>
              <a:pPr/>
              <a:t>‹nr.›</a:t>
            </a:fld>
            <a:endParaRPr lang="da-DK" dirty="0"/>
          </a:p>
        </p:txBody>
      </p:sp>
      <p:pic>
        <p:nvPicPr>
          <p:cNvPr id="17" name="Billede 16">
            <a:extLst>
              <a:ext uri="{FF2B5EF4-FFF2-40B4-BE49-F238E27FC236}">
                <a16:creationId xmlns:a16="http://schemas.microsoft.com/office/drawing/2014/main" id="{47DE7F14-7EA8-B94D-A3CD-7D66C6D6D8C9}"/>
              </a:ext>
            </a:extLst>
          </p:cNvPr>
          <p:cNvPicPr>
            <a:picLocks noChangeAspect="1"/>
          </p:cNvPicPr>
          <p:nvPr userDrawn="1"/>
        </p:nvPicPr>
        <p:blipFill>
          <a:blip r:embed="rId3"/>
          <a:stretch>
            <a:fillRect/>
          </a:stretch>
        </p:blipFill>
        <p:spPr>
          <a:xfrm>
            <a:off x="11326308" y="360785"/>
            <a:ext cx="501602" cy="501602"/>
          </a:xfrm>
          <a:prstGeom prst="rect">
            <a:avLst/>
          </a:prstGeom>
        </p:spPr>
      </p:pic>
      <p:sp>
        <p:nvSpPr>
          <p:cNvPr id="10" name="Pladsholder til tekst 3">
            <a:extLst>
              <a:ext uri="{FF2B5EF4-FFF2-40B4-BE49-F238E27FC236}">
                <a16:creationId xmlns:a16="http://schemas.microsoft.com/office/drawing/2014/main" id="{A9B749E7-2D41-1942-B592-0F9A4DB661F3}"/>
              </a:ext>
            </a:extLst>
          </p:cNvPr>
          <p:cNvSpPr>
            <a:spLocks noGrp="1"/>
          </p:cNvSpPr>
          <p:nvPr>
            <p:ph type="body" sz="quarter" idx="14"/>
          </p:nvPr>
        </p:nvSpPr>
        <p:spPr>
          <a:xfrm>
            <a:off x="6231842" y="3035300"/>
            <a:ext cx="5470525" cy="2835275"/>
          </a:xfrm>
        </p:spPr>
        <p:txBody>
          <a:bodyPr>
            <a:normAutofit/>
          </a:bodyPr>
          <a:lstStyle>
            <a:lvl1pPr>
              <a:spcBef>
                <a:spcPts val="0"/>
              </a:spcBef>
              <a:defRPr sz="1800"/>
            </a:lvl1pPr>
          </a:lstStyle>
          <a:p>
            <a:r>
              <a:rPr lang="da-DK" dirty="0"/>
              <a:t>Rediger teksttypografien i masteren
Andet niveau
Tredje niveau
Fjerde niveau
Femte niveau</a:t>
            </a:r>
          </a:p>
        </p:txBody>
      </p:sp>
    </p:spTree>
    <p:extLst>
      <p:ext uri="{BB962C8B-B14F-4D97-AF65-F5344CB8AC3E}">
        <p14:creationId xmlns:p14="http://schemas.microsoft.com/office/powerpoint/2010/main" val="39095340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A97DD7-6B11-A44C-AB73-11D05D06B433}"/>
              </a:ext>
            </a:extLst>
          </p:cNvPr>
          <p:cNvSpPr>
            <a:spLocks noGrp="1"/>
          </p:cNvSpPr>
          <p:nvPr>
            <p:ph type="title" hasCustomPrompt="1"/>
          </p:nvPr>
        </p:nvSpPr>
        <p:spPr>
          <a:xfrm>
            <a:off x="6218589" y="954811"/>
            <a:ext cx="5469835" cy="1603931"/>
          </a:xfrm>
        </p:spPr>
        <p:txBody>
          <a:bodyPr>
            <a:normAutofit/>
          </a:bodyPr>
          <a:lstStyle>
            <a:lvl1pPr>
              <a:defRPr sz="4000"/>
            </a:lvl1pPr>
          </a:lstStyle>
          <a:p>
            <a:r>
              <a:rPr lang="da-DK" dirty="0"/>
              <a:t>Tekst med billede eller grafik</a:t>
            </a:r>
          </a:p>
        </p:txBody>
      </p:sp>
      <p:sp>
        <p:nvSpPr>
          <p:cNvPr id="5" name="Pladsholder til sidefod 4">
            <a:extLst>
              <a:ext uri="{FF2B5EF4-FFF2-40B4-BE49-F238E27FC236}">
                <a16:creationId xmlns:a16="http://schemas.microsoft.com/office/drawing/2014/main" id="{7EAF1791-916E-7B43-8D98-9DFDB9123CB9}"/>
              </a:ext>
            </a:extLst>
          </p:cNvPr>
          <p:cNvSpPr>
            <a:spLocks noGrp="1"/>
          </p:cNvSpPr>
          <p:nvPr>
            <p:ph type="ftr" sz="quarter" idx="11"/>
          </p:nvPr>
        </p:nvSpPr>
        <p:spPr/>
        <p:txBody>
          <a:bodyPr/>
          <a:lstStyle>
            <a:lvl1pPr>
              <a:defRPr>
                <a:solidFill>
                  <a:schemeClr val="bg1"/>
                </a:solidFill>
              </a:defRPr>
            </a:lvl1pPr>
          </a:lstStyle>
          <a:p>
            <a:endParaRPr lang="da-DK" dirty="0"/>
          </a:p>
        </p:txBody>
      </p:sp>
      <p:sp>
        <p:nvSpPr>
          <p:cNvPr id="6" name="Pladsholder til slidenummer 5">
            <a:extLst>
              <a:ext uri="{FF2B5EF4-FFF2-40B4-BE49-F238E27FC236}">
                <a16:creationId xmlns:a16="http://schemas.microsoft.com/office/drawing/2014/main" id="{CE64F882-182A-3646-93B2-9EE2AEC74938}"/>
              </a:ext>
            </a:extLst>
          </p:cNvPr>
          <p:cNvSpPr>
            <a:spLocks noGrp="1"/>
          </p:cNvSpPr>
          <p:nvPr>
            <p:ph type="sldNum" sz="quarter" idx="12"/>
          </p:nvPr>
        </p:nvSpPr>
        <p:spPr/>
        <p:txBody>
          <a:bodyPr/>
          <a:lstStyle>
            <a:lvl1pPr>
              <a:defRPr>
                <a:solidFill>
                  <a:schemeClr val="bg1"/>
                </a:solidFill>
              </a:defRPr>
            </a:lvl1pPr>
          </a:lstStyle>
          <a:p>
            <a:fld id="{92D33380-CB91-2048-96D7-F55975039CEF}" type="slidenum">
              <a:rPr lang="da-DK" smtClean="0"/>
              <a:pPr/>
              <a:t>‹nr.›</a:t>
            </a:fld>
            <a:endParaRPr lang="da-DK" dirty="0"/>
          </a:p>
        </p:txBody>
      </p:sp>
      <p:pic>
        <p:nvPicPr>
          <p:cNvPr id="17" name="Billede 16">
            <a:extLst>
              <a:ext uri="{FF2B5EF4-FFF2-40B4-BE49-F238E27FC236}">
                <a16:creationId xmlns:a16="http://schemas.microsoft.com/office/drawing/2014/main" id="{47DE7F14-7EA8-B94D-A3CD-7D66C6D6D8C9}"/>
              </a:ext>
            </a:extLst>
          </p:cNvPr>
          <p:cNvPicPr>
            <a:picLocks noChangeAspect="1"/>
          </p:cNvPicPr>
          <p:nvPr userDrawn="1"/>
        </p:nvPicPr>
        <p:blipFill>
          <a:blip r:embed="rId2"/>
          <a:stretch>
            <a:fillRect/>
          </a:stretch>
        </p:blipFill>
        <p:spPr>
          <a:xfrm>
            <a:off x="11326308" y="360785"/>
            <a:ext cx="501602" cy="501602"/>
          </a:xfrm>
          <a:prstGeom prst="rect">
            <a:avLst/>
          </a:prstGeom>
        </p:spPr>
      </p:pic>
      <p:sp>
        <p:nvSpPr>
          <p:cNvPr id="10" name="Pladsholder til tekst 3">
            <a:extLst>
              <a:ext uri="{FF2B5EF4-FFF2-40B4-BE49-F238E27FC236}">
                <a16:creationId xmlns:a16="http://schemas.microsoft.com/office/drawing/2014/main" id="{A9B749E7-2D41-1942-B592-0F9A4DB661F3}"/>
              </a:ext>
            </a:extLst>
          </p:cNvPr>
          <p:cNvSpPr>
            <a:spLocks noGrp="1"/>
          </p:cNvSpPr>
          <p:nvPr>
            <p:ph type="body" sz="quarter" idx="14"/>
          </p:nvPr>
        </p:nvSpPr>
        <p:spPr>
          <a:xfrm>
            <a:off x="6231842" y="3035300"/>
            <a:ext cx="5470525" cy="2835275"/>
          </a:xfrm>
        </p:spPr>
        <p:txBody>
          <a:bodyPr>
            <a:normAutofit/>
          </a:bodyPr>
          <a:lstStyle>
            <a:lvl1pPr>
              <a:spcBef>
                <a:spcPts val="0"/>
              </a:spcBef>
              <a:defRPr sz="1800"/>
            </a:lvl1pPr>
          </a:lstStyle>
          <a:p>
            <a:r>
              <a:rPr lang="da-DK" dirty="0"/>
              <a:t>Rediger teksttypografien i masteren
Andet niveau
Tredje niveau
Fjerde niveau
Femte niveau</a:t>
            </a:r>
          </a:p>
        </p:txBody>
      </p:sp>
      <p:pic>
        <p:nvPicPr>
          <p:cNvPr id="7" name="Billede 6"/>
          <p:cNvPicPr>
            <a:picLocks noChangeAspect="1"/>
          </p:cNvPicPr>
          <p:nvPr userDrawn="1"/>
        </p:nvPicPr>
        <p:blipFill rotWithShape="1">
          <a:blip r:embed="rId3">
            <a:extLst>
              <a:ext uri="{28A0092B-C50C-407E-A947-70E740481C1C}">
                <a14:useLocalDpi xmlns:a14="http://schemas.microsoft.com/office/drawing/2010/main" val="0"/>
              </a:ext>
            </a:extLst>
          </a:blip>
          <a:srcRect l="11630" r="35357"/>
          <a:stretch/>
        </p:blipFill>
        <p:spPr>
          <a:xfrm>
            <a:off x="0" y="-9526"/>
            <a:ext cx="5547361" cy="6981825"/>
          </a:xfrm>
          <a:prstGeom prst="rect">
            <a:avLst/>
          </a:prstGeom>
        </p:spPr>
      </p:pic>
    </p:spTree>
    <p:extLst>
      <p:ext uri="{BB962C8B-B14F-4D97-AF65-F5344CB8AC3E}">
        <p14:creationId xmlns:p14="http://schemas.microsoft.com/office/powerpoint/2010/main" val="8849948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A97DD7-6B11-A44C-AB73-11D05D06B433}"/>
              </a:ext>
            </a:extLst>
          </p:cNvPr>
          <p:cNvSpPr>
            <a:spLocks noGrp="1"/>
          </p:cNvSpPr>
          <p:nvPr>
            <p:ph type="title" hasCustomPrompt="1"/>
          </p:nvPr>
        </p:nvSpPr>
        <p:spPr>
          <a:xfrm>
            <a:off x="838199" y="954811"/>
            <a:ext cx="5469835" cy="1603931"/>
          </a:xfrm>
        </p:spPr>
        <p:txBody>
          <a:bodyPr>
            <a:normAutofit/>
          </a:bodyPr>
          <a:lstStyle>
            <a:lvl1pPr>
              <a:defRPr sz="4000"/>
            </a:lvl1pPr>
          </a:lstStyle>
          <a:p>
            <a:r>
              <a:rPr lang="da-DK" dirty="0"/>
              <a:t>Tekst med billede eller grafik</a:t>
            </a:r>
          </a:p>
        </p:txBody>
      </p:sp>
      <p:sp>
        <p:nvSpPr>
          <p:cNvPr id="5" name="Pladsholder til sidefod 4">
            <a:extLst>
              <a:ext uri="{FF2B5EF4-FFF2-40B4-BE49-F238E27FC236}">
                <a16:creationId xmlns:a16="http://schemas.microsoft.com/office/drawing/2014/main" id="{7EAF1791-916E-7B43-8D98-9DFDB9123CB9}"/>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CE64F882-182A-3646-93B2-9EE2AEC74938}"/>
              </a:ext>
            </a:extLst>
          </p:cNvPr>
          <p:cNvSpPr>
            <a:spLocks noGrp="1"/>
          </p:cNvSpPr>
          <p:nvPr>
            <p:ph type="sldNum" sz="quarter" idx="12"/>
          </p:nvPr>
        </p:nvSpPr>
        <p:spPr/>
        <p:txBody>
          <a:bodyPr/>
          <a:lstStyle/>
          <a:p>
            <a:fld id="{92D33380-CB91-2048-96D7-F55975039CEF}" type="slidenum">
              <a:rPr lang="da-DK" smtClean="0"/>
              <a:t>‹nr.›</a:t>
            </a:fld>
            <a:endParaRPr lang="da-DK"/>
          </a:p>
        </p:txBody>
      </p:sp>
      <p:sp>
        <p:nvSpPr>
          <p:cNvPr id="11" name="Pladsholder til billede 10">
            <a:extLst>
              <a:ext uri="{FF2B5EF4-FFF2-40B4-BE49-F238E27FC236}">
                <a16:creationId xmlns:a16="http://schemas.microsoft.com/office/drawing/2014/main" id="{0CA483AD-3926-7B4D-97F1-FC25DDF316DA}"/>
              </a:ext>
            </a:extLst>
          </p:cNvPr>
          <p:cNvSpPr>
            <a:spLocks noGrp="1"/>
          </p:cNvSpPr>
          <p:nvPr>
            <p:ph type="pic" sz="quarter" idx="13"/>
          </p:nvPr>
        </p:nvSpPr>
        <p:spPr>
          <a:xfrm>
            <a:off x="6678613" y="0"/>
            <a:ext cx="5513387" cy="6858000"/>
          </a:xfrm>
        </p:spPr>
        <p:txBody>
          <a:bodyPr/>
          <a:lstStyle/>
          <a:p>
            <a:r>
              <a:rPr lang="da-DK"/>
              <a:t>Klik på ikonet for at tilføje et billede</a:t>
            </a:r>
          </a:p>
        </p:txBody>
      </p:sp>
      <p:pic>
        <p:nvPicPr>
          <p:cNvPr id="17" name="Billede 16">
            <a:extLst>
              <a:ext uri="{FF2B5EF4-FFF2-40B4-BE49-F238E27FC236}">
                <a16:creationId xmlns:a16="http://schemas.microsoft.com/office/drawing/2014/main" id="{47DE7F14-7EA8-B94D-A3CD-7D66C6D6D8C9}"/>
              </a:ext>
            </a:extLst>
          </p:cNvPr>
          <p:cNvPicPr>
            <a:picLocks noChangeAspect="1"/>
          </p:cNvPicPr>
          <p:nvPr userDrawn="1"/>
        </p:nvPicPr>
        <p:blipFill>
          <a:blip r:embed="rId2"/>
          <a:stretch>
            <a:fillRect/>
          </a:stretch>
        </p:blipFill>
        <p:spPr>
          <a:xfrm>
            <a:off x="11326308" y="360785"/>
            <a:ext cx="501602" cy="501602"/>
          </a:xfrm>
          <a:prstGeom prst="rect">
            <a:avLst/>
          </a:prstGeom>
        </p:spPr>
      </p:pic>
      <p:sp>
        <p:nvSpPr>
          <p:cNvPr id="4" name="Pladsholder til tekst 3">
            <a:extLst>
              <a:ext uri="{FF2B5EF4-FFF2-40B4-BE49-F238E27FC236}">
                <a16:creationId xmlns:a16="http://schemas.microsoft.com/office/drawing/2014/main" id="{BB12B014-212F-8F48-B931-5C7BDDEE36CD}"/>
              </a:ext>
            </a:extLst>
          </p:cNvPr>
          <p:cNvSpPr>
            <a:spLocks noGrp="1"/>
          </p:cNvSpPr>
          <p:nvPr>
            <p:ph type="body" sz="quarter" idx="14"/>
          </p:nvPr>
        </p:nvSpPr>
        <p:spPr>
          <a:xfrm>
            <a:off x="838200" y="3035300"/>
            <a:ext cx="5470525" cy="2835275"/>
          </a:xfrm>
        </p:spPr>
        <p:txBody>
          <a:bodyPr>
            <a:normAutofit/>
          </a:bodyPr>
          <a:lstStyle>
            <a:lvl1pPr>
              <a:spcBef>
                <a:spcPts val="0"/>
              </a:spcBef>
              <a:defRPr sz="1800"/>
            </a:lvl1pPr>
          </a:lstStyle>
          <a:p>
            <a:r>
              <a:rPr lang="da-DK"/>
              <a:t>Rediger teksttypografien i masteren
Andet niveau
Tredje niveau
Fjerde niveau
Femte niveau</a:t>
            </a:r>
            <a:endParaRPr lang="da-DK" dirty="0"/>
          </a:p>
        </p:txBody>
      </p:sp>
    </p:spTree>
    <p:extLst>
      <p:ext uri="{BB962C8B-B14F-4D97-AF65-F5344CB8AC3E}">
        <p14:creationId xmlns:p14="http://schemas.microsoft.com/office/powerpoint/2010/main" val="1086179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A97DD7-6B11-A44C-AB73-11D05D06B433}"/>
              </a:ext>
            </a:extLst>
          </p:cNvPr>
          <p:cNvSpPr>
            <a:spLocks noGrp="1"/>
          </p:cNvSpPr>
          <p:nvPr>
            <p:ph type="title" hasCustomPrompt="1"/>
          </p:nvPr>
        </p:nvSpPr>
        <p:spPr>
          <a:xfrm>
            <a:off x="6218589" y="954811"/>
            <a:ext cx="5469835" cy="1603931"/>
          </a:xfrm>
        </p:spPr>
        <p:txBody>
          <a:bodyPr>
            <a:normAutofit/>
          </a:bodyPr>
          <a:lstStyle>
            <a:lvl1pPr>
              <a:defRPr sz="4000"/>
            </a:lvl1pPr>
          </a:lstStyle>
          <a:p>
            <a:r>
              <a:rPr lang="da-DK" dirty="0"/>
              <a:t>Tekst med billede eller grafik</a:t>
            </a:r>
          </a:p>
        </p:txBody>
      </p:sp>
      <p:sp>
        <p:nvSpPr>
          <p:cNvPr id="5" name="Pladsholder til sidefod 4">
            <a:extLst>
              <a:ext uri="{FF2B5EF4-FFF2-40B4-BE49-F238E27FC236}">
                <a16:creationId xmlns:a16="http://schemas.microsoft.com/office/drawing/2014/main" id="{7EAF1791-916E-7B43-8D98-9DFDB9123CB9}"/>
              </a:ext>
            </a:extLst>
          </p:cNvPr>
          <p:cNvSpPr>
            <a:spLocks noGrp="1"/>
          </p:cNvSpPr>
          <p:nvPr>
            <p:ph type="ftr" sz="quarter" idx="11"/>
          </p:nvPr>
        </p:nvSpPr>
        <p:spPr/>
        <p:txBody>
          <a:bodyPr/>
          <a:lstStyle>
            <a:lvl1pPr>
              <a:defRPr>
                <a:solidFill>
                  <a:schemeClr val="bg1"/>
                </a:solidFill>
              </a:defRPr>
            </a:lvl1pPr>
          </a:lstStyle>
          <a:p>
            <a:endParaRPr lang="da-DK" dirty="0"/>
          </a:p>
        </p:txBody>
      </p:sp>
      <p:sp>
        <p:nvSpPr>
          <p:cNvPr id="6" name="Pladsholder til slidenummer 5">
            <a:extLst>
              <a:ext uri="{FF2B5EF4-FFF2-40B4-BE49-F238E27FC236}">
                <a16:creationId xmlns:a16="http://schemas.microsoft.com/office/drawing/2014/main" id="{CE64F882-182A-3646-93B2-9EE2AEC74938}"/>
              </a:ext>
            </a:extLst>
          </p:cNvPr>
          <p:cNvSpPr>
            <a:spLocks noGrp="1"/>
          </p:cNvSpPr>
          <p:nvPr>
            <p:ph type="sldNum" sz="quarter" idx="12"/>
          </p:nvPr>
        </p:nvSpPr>
        <p:spPr/>
        <p:txBody>
          <a:bodyPr/>
          <a:lstStyle>
            <a:lvl1pPr>
              <a:defRPr>
                <a:solidFill>
                  <a:schemeClr val="bg1"/>
                </a:solidFill>
              </a:defRPr>
            </a:lvl1pPr>
          </a:lstStyle>
          <a:p>
            <a:fld id="{92D33380-CB91-2048-96D7-F55975039CEF}" type="slidenum">
              <a:rPr lang="da-DK" smtClean="0"/>
              <a:pPr/>
              <a:t>‹nr.›</a:t>
            </a:fld>
            <a:endParaRPr lang="da-DK" dirty="0"/>
          </a:p>
        </p:txBody>
      </p:sp>
      <p:sp>
        <p:nvSpPr>
          <p:cNvPr id="11" name="Pladsholder til billede 10">
            <a:extLst>
              <a:ext uri="{FF2B5EF4-FFF2-40B4-BE49-F238E27FC236}">
                <a16:creationId xmlns:a16="http://schemas.microsoft.com/office/drawing/2014/main" id="{0CA483AD-3926-7B4D-97F1-FC25DDF316DA}"/>
              </a:ext>
            </a:extLst>
          </p:cNvPr>
          <p:cNvSpPr>
            <a:spLocks noGrp="1"/>
          </p:cNvSpPr>
          <p:nvPr>
            <p:ph type="pic" sz="quarter" idx="13"/>
          </p:nvPr>
        </p:nvSpPr>
        <p:spPr>
          <a:xfrm>
            <a:off x="-132521" y="0"/>
            <a:ext cx="5618916" cy="6858000"/>
          </a:xfrm>
        </p:spPr>
        <p:txBody>
          <a:bodyPr/>
          <a:lstStyle/>
          <a:p>
            <a:r>
              <a:rPr lang="da-DK"/>
              <a:t>Klik på ikonet for at tilføje et billede</a:t>
            </a:r>
          </a:p>
        </p:txBody>
      </p:sp>
      <p:pic>
        <p:nvPicPr>
          <p:cNvPr id="17" name="Billede 16">
            <a:extLst>
              <a:ext uri="{FF2B5EF4-FFF2-40B4-BE49-F238E27FC236}">
                <a16:creationId xmlns:a16="http://schemas.microsoft.com/office/drawing/2014/main" id="{47DE7F14-7EA8-B94D-A3CD-7D66C6D6D8C9}"/>
              </a:ext>
            </a:extLst>
          </p:cNvPr>
          <p:cNvPicPr>
            <a:picLocks noChangeAspect="1"/>
          </p:cNvPicPr>
          <p:nvPr userDrawn="1"/>
        </p:nvPicPr>
        <p:blipFill>
          <a:blip r:embed="rId2"/>
          <a:stretch>
            <a:fillRect/>
          </a:stretch>
        </p:blipFill>
        <p:spPr>
          <a:xfrm>
            <a:off x="11326308" y="360785"/>
            <a:ext cx="501602" cy="501602"/>
          </a:xfrm>
          <a:prstGeom prst="rect">
            <a:avLst/>
          </a:prstGeom>
        </p:spPr>
      </p:pic>
      <p:sp>
        <p:nvSpPr>
          <p:cNvPr id="10" name="Pladsholder til tekst 3">
            <a:extLst>
              <a:ext uri="{FF2B5EF4-FFF2-40B4-BE49-F238E27FC236}">
                <a16:creationId xmlns:a16="http://schemas.microsoft.com/office/drawing/2014/main" id="{9C20A236-45B9-8444-B81A-705BCE0EDE60}"/>
              </a:ext>
            </a:extLst>
          </p:cNvPr>
          <p:cNvSpPr>
            <a:spLocks noGrp="1"/>
          </p:cNvSpPr>
          <p:nvPr>
            <p:ph type="body" sz="quarter" idx="14"/>
          </p:nvPr>
        </p:nvSpPr>
        <p:spPr>
          <a:xfrm>
            <a:off x="6218590" y="3035300"/>
            <a:ext cx="5470525" cy="2835275"/>
          </a:xfrm>
        </p:spPr>
        <p:txBody>
          <a:bodyPr>
            <a:normAutofit/>
          </a:bodyPr>
          <a:lstStyle>
            <a:lvl1pPr>
              <a:spcBef>
                <a:spcPts val="0"/>
              </a:spcBef>
              <a:defRPr sz="1800"/>
            </a:lvl1pPr>
          </a:lstStyle>
          <a:p>
            <a:r>
              <a:rPr lang="da-DK"/>
              <a:t>Rediger teksttypografien i masteren
Andet niveau
Tredje niveau
Fjerde niveau
Femte niveau</a:t>
            </a:r>
            <a:endParaRPr lang="da-DK" dirty="0"/>
          </a:p>
        </p:txBody>
      </p:sp>
    </p:spTree>
    <p:extLst>
      <p:ext uri="{BB962C8B-B14F-4D97-AF65-F5344CB8AC3E}">
        <p14:creationId xmlns:p14="http://schemas.microsoft.com/office/powerpoint/2010/main" val="17555541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rugerdefineret layout">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26DCE671-E45F-D145-85FF-59AB314CE15B}"/>
              </a:ext>
            </a:extLst>
          </p:cNvPr>
          <p:cNvPicPr>
            <a:picLocks noChangeAspect="1"/>
          </p:cNvPicPr>
          <p:nvPr userDrawn="1"/>
        </p:nvPicPr>
        <p:blipFill>
          <a:blip r:embed="rId2"/>
          <a:stretch>
            <a:fillRect/>
          </a:stretch>
        </p:blipFill>
        <p:spPr>
          <a:xfrm>
            <a:off x="-118532" y="-33866"/>
            <a:ext cx="12462933" cy="7010400"/>
          </a:xfrm>
          <a:prstGeom prst="rect">
            <a:avLst/>
          </a:prstGeom>
        </p:spPr>
      </p:pic>
      <p:sp>
        <p:nvSpPr>
          <p:cNvPr id="2" name="Titel 1">
            <a:extLst>
              <a:ext uri="{FF2B5EF4-FFF2-40B4-BE49-F238E27FC236}">
                <a16:creationId xmlns:a16="http://schemas.microsoft.com/office/drawing/2014/main" id="{2BCEAC7A-3BD6-CE43-884A-733185E6F803}"/>
              </a:ext>
            </a:extLst>
          </p:cNvPr>
          <p:cNvSpPr>
            <a:spLocks noGrp="1"/>
          </p:cNvSpPr>
          <p:nvPr>
            <p:ph type="title" hasCustomPrompt="1"/>
          </p:nvPr>
        </p:nvSpPr>
        <p:spPr>
          <a:xfrm>
            <a:off x="838200" y="1264673"/>
            <a:ext cx="5630333" cy="1205057"/>
          </a:xfrm>
        </p:spPr>
        <p:txBody>
          <a:bodyPr>
            <a:normAutofit/>
          </a:bodyPr>
          <a:lstStyle>
            <a:lvl1pPr>
              <a:defRPr sz="4000"/>
            </a:lvl1pPr>
          </a:lstStyle>
          <a:p>
            <a:r>
              <a:rPr lang="da-DK" dirty="0"/>
              <a:t>Almindelig tekstside med grafisk baggrund</a:t>
            </a:r>
          </a:p>
        </p:txBody>
      </p:sp>
      <p:sp>
        <p:nvSpPr>
          <p:cNvPr id="3" name="Pladsholder til sidefod 2">
            <a:extLst>
              <a:ext uri="{FF2B5EF4-FFF2-40B4-BE49-F238E27FC236}">
                <a16:creationId xmlns:a16="http://schemas.microsoft.com/office/drawing/2014/main" id="{3ACBA4A1-C154-D941-A7F8-1D7640BE6453}"/>
              </a:ext>
            </a:extLst>
          </p:cNvPr>
          <p:cNvSpPr>
            <a:spLocks noGrp="1"/>
          </p:cNvSpPr>
          <p:nvPr>
            <p:ph type="ftr" sz="quarter" idx="10"/>
          </p:nvPr>
        </p:nvSpPr>
        <p:spPr/>
        <p:txBody>
          <a:bodyPr/>
          <a:lstStyle/>
          <a:p>
            <a:endParaRPr lang="da-DK" dirty="0"/>
          </a:p>
        </p:txBody>
      </p:sp>
      <p:sp>
        <p:nvSpPr>
          <p:cNvPr id="4" name="Pladsholder til slidenummer 3">
            <a:extLst>
              <a:ext uri="{FF2B5EF4-FFF2-40B4-BE49-F238E27FC236}">
                <a16:creationId xmlns:a16="http://schemas.microsoft.com/office/drawing/2014/main" id="{CDB79238-4932-304B-957F-71C15169D873}"/>
              </a:ext>
            </a:extLst>
          </p:cNvPr>
          <p:cNvSpPr>
            <a:spLocks noGrp="1"/>
          </p:cNvSpPr>
          <p:nvPr>
            <p:ph type="sldNum" sz="quarter" idx="11"/>
          </p:nvPr>
        </p:nvSpPr>
        <p:spPr/>
        <p:txBody>
          <a:bodyPr/>
          <a:lstStyle/>
          <a:p>
            <a:fld id="{92D33380-CB91-2048-96D7-F55975039CEF}" type="slidenum">
              <a:rPr lang="da-DK" smtClean="0"/>
              <a:pPr/>
              <a:t>‹nr.›</a:t>
            </a:fld>
            <a:endParaRPr lang="da-DK" dirty="0"/>
          </a:p>
        </p:txBody>
      </p:sp>
      <p:pic>
        <p:nvPicPr>
          <p:cNvPr id="5" name="Billede 4">
            <a:extLst>
              <a:ext uri="{FF2B5EF4-FFF2-40B4-BE49-F238E27FC236}">
                <a16:creationId xmlns:a16="http://schemas.microsoft.com/office/drawing/2014/main" id="{89293902-D7F0-3047-84CE-63E82D9CF0A2}"/>
              </a:ext>
            </a:extLst>
          </p:cNvPr>
          <p:cNvPicPr>
            <a:picLocks noChangeAspect="1"/>
          </p:cNvPicPr>
          <p:nvPr userDrawn="1"/>
        </p:nvPicPr>
        <p:blipFill>
          <a:blip r:embed="rId3"/>
          <a:stretch>
            <a:fillRect/>
          </a:stretch>
        </p:blipFill>
        <p:spPr>
          <a:xfrm>
            <a:off x="11326308" y="360785"/>
            <a:ext cx="501602" cy="501602"/>
          </a:xfrm>
          <a:prstGeom prst="rect">
            <a:avLst/>
          </a:prstGeom>
        </p:spPr>
      </p:pic>
      <p:sp>
        <p:nvSpPr>
          <p:cNvPr id="13" name="Pladsholder til tekst 3">
            <a:extLst>
              <a:ext uri="{FF2B5EF4-FFF2-40B4-BE49-F238E27FC236}">
                <a16:creationId xmlns:a16="http://schemas.microsoft.com/office/drawing/2014/main" id="{C56CA4C3-0689-D741-9FC7-F6BA7193B62D}"/>
              </a:ext>
            </a:extLst>
          </p:cNvPr>
          <p:cNvSpPr>
            <a:spLocks noGrp="1"/>
          </p:cNvSpPr>
          <p:nvPr>
            <p:ph type="body" sz="quarter" idx="14"/>
          </p:nvPr>
        </p:nvSpPr>
        <p:spPr>
          <a:xfrm>
            <a:off x="838200" y="3035300"/>
            <a:ext cx="5470525" cy="2835275"/>
          </a:xfrm>
        </p:spPr>
        <p:txBody>
          <a:bodyPr>
            <a:normAutofit/>
          </a:bodyPr>
          <a:lstStyle>
            <a:lvl1pPr>
              <a:spcBef>
                <a:spcPts val="0"/>
              </a:spcBef>
              <a:defRPr sz="1800"/>
            </a:lvl1pPr>
          </a:lstStyle>
          <a:p>
            <a:r>
              <a:rPr lang="da-DK"/>
              <a:t>Rediger teksttypografien i masteren
Andet niveau
Tredje niveau
Fjerde niveau
Femte niveau</a:t>
            </a:r>
            <a:endParaRPr lang="da-DK" dirty="0"/>
          </a:p>
        </p:txBody>
      </p:sp>
      <p:sp>
        <p:nvSpPr>
          <p:cNvPr id="14" name="Pladsholder til tekst 3">
            <a:extLst>
              <a:ext uri="{FF2B5EF4-FFF2-40B4-BE49-F238E27FC236}">
                <a16:creationId xmlns:a16="http://schemas.microsoft.com/office/drawing/2014/main" id="{9EFB9B36-EE42-7241-B6A7-47A67DB1660E}"/>
              </a:ext>
            </a:extLst>
          </p:cNvPr>
          <p:cNvSpPr>
            <a:spLocks noGrp="1"/>
          </p:cNvSpPr>
          <p:nvPr>
            <p:ph type="body" sz="quarter" idx="15"/>
          </p:nvPr>
        </p:nvSpPr>
        <p:spPr>
          <a:xfrm>
            <a:off x="6675788" y="3055180"/>
            <a:ext cx="5470525" cy="2835275"/>
          </a:xfrm>
        </p:spPr>
        <p:txBody>
          <a:bodyPr>
            <a:normAutofit/>
          </a:bodyPr>
          <a:lstStyle>
            <a:lvl1pPr>
              <a:spcBef>
                <a:spcPts val="0"/>
              </a:spcBef>
              <a:defRPr sz="1800"/>
            </a:lvl1pPr>
          </a:lstStyle>
          <a:p>
            <a:r>
              <a:rPr lang="da-DK"/>
              <a:t>Rediger teksttypografien i masteren
Andet niveau
Tredje niveau
Fjerde niveau
Femte niveau</a:t>
            </a:r>
            <a:endParaRPr lang="da-DK" dirty="0"/>
          </a:p>
        </p:txBody>
      </p:sp>
    </p:spTree>
    <p:extLst>
      <p:ext uri="{BB962C8B-B14F-4D97-AF65-F5344CB8AC3E}">
        <p14:creationId xmlns:p14="http://schemas.microsoft.com/office/powerpoint/2010/main" val="9371240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Brugerdefineret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CEAC7A-3BD6-CE43-884A-733185E6F803}"/>
              </a:ext>
            </a:extLst>
          </p:cNvPr>
          <p:cNvSpPr>
            <a:spLocks noGrp="1"/>
          </p:cNvSpPr>
          <p:nvPr>
            <p:ph type="title" hasCustomPrompt="1"/>
          </p:nvPr>
        </p:nvSpPr>
        <p:spPr>
          <a:xfrm>
            <a:off x="838200" y="1264673"/>
            <a:ext cx="5630333" cy="1205057"/>
          </a:xfrm>
        </p:spPr>
        <p:txBody>
          <a:bodyPr>
            <a:normAutofit/>
          </a:bodyPr>
          <a:lstStyle>
            <a:lvl1pPr>
              <a:defRPr sz="4000"/>
            </a:lvl1pPr>
          </a:lstStyle>
          <a:p>
            <a:r>
              <a:rPr lang="da-DK" dirty="0"/>
              <a:t>Almindelig tekstside uden grafisk baggrund</a:t>
            </a:r>
          </a:p>
        </p:txBody>
      </p:sp>
      <p:sp>
        <p:nvSpPr>
          <p:cNvPr id="3" name="Pladsholder til sidefod 2">
            <a:extLst>
              <a:ext uri="{FF2B5EF4-FFF2-40B4-BE49-F238E27FC236}">
                <a16:creationId xmlns:a16="http://schemas.microsoft.com/office/drawing/2014/main" id="{3ACBA4A1-C154-D941-A7F8-1D7640BE6453}"/>
              </a:ext>
            </a:extLst>
          </p:cNvPr>
          <p:cNvSpPr>
            <a:spLocks noGrp="1"/>
          </p:cNvSpPr>
          <p:nvPr>
            <p:ph type="ftr" sz="quarter" idx="10"/>
          </p:nvPr>
        </p:nvSpPr>
        <p:spPr/>
        <p:txBody>
          <a:bodyPr/>
          <a:lstStyle/>
          <a:p>
            <a:endParaRPr lang="da-DK" dirty="0"/>
          </a:p>
        </p:txBody>
      </p:sp>
      <p:sp>
        <p:nvSpPr>
          <p:cNvPr id="4" name="Pladsholder til slidenummer 3">
            <a:extLst>
              <a:ext uri="{FF2B5EF4-FFF2-40B4-BE49-F238E27FC236}">
                <a16:creationId xmlns:a16="http://schemas.microsoft.com/office/drawing/2014/main" id="{CDB79238-4932-304B-957F-71C15169D873}"/>
              </a:ext>
            </a:extLst>
          </p:cNvPr>
          <p:cNvSpPr>
            <a:spLocks noGrp="1"/>
          </p:cNvSpPr>
          <p:nvPr>
            <p:ph type="sldNum" sz="quarter" idx="11"/>
          </p:nvPr>
        </p:nvSpPr>
        <p:spPr/>
        <p:txBody>
          <a:bodyPr/>
          <a:lstStyle/>
          <a:p>
            <a:fld id="{92D33380-CB91-2048-96D7-F55975039CEF}" type="slidenum">
              <a:rPr lang="da-DK" smtClean="0"/>
              <a:pPr/>
              <a:t>‹nr.›</a:t>
            </a:fld>
            <a:endParaRPr lang="da-DK" dirty="0"/>
          </a:p>
        </p:txBody>
      </p:sp>
      <p:pic>
        <p:nvPicPr>
          <p:cNvPr id="5" name="Billede 4">
            <a:extLst>
              <a:ext uri="{FF2B5EF4-FFF2-40B4-BE49-F238E27FC236}">
                <a16:creationId xmlns:a16="http://schemas.microsoft.com/office/drawing/2014/main" id="{89293902-D7F0-3047-84CE-63E82D9CF0A2}"/>
              </a:ext>
            </a:extLst>
          </p:cNvPr>
          <p:cNvPicPr>
            <a:picLocks noChangeAspect="1"/>
          </p:cNvPicPr>
          <p:nvPr userDrawn="1"/>
        </p:nvPicPr>
        <p:blipFill>
          <a:blip r:embed="rId2"/>
          <a:stretch>
            <a:fillRect/>
          </a:stretch>
        </p:blipFill>
        <p:spPr>
          <a:xfrm>
            <a:off x="11326308" y="360785"/>
            <a:ext cx="501602" cy="501602"/>
          </a:xfrm>
          <a:prstGeom prst="rect">
            <a:avLst/>
          </a:prstGeom>
        </p:spPr>
      </p:pic>
      <p:sp>
        <p:nvSpPr>
          <p:cNvPr id="9" name="Pladsholder til tekst 3">
            <a:extLst>
              <a:ext uri="{FF2B5EF4-FFF2-40B4-BE49-F238E27FC236}">
                <a16:creationId xmlns:a16="http://schemas.microsoft.com/office/drawing/2014/main" id="{D8409DF4-D9A7-6041-897D-605934196CA1}"/>
              </a:ext>
            </a:extLst>
          </p:cNvPr>
          <p:cNvSpPr>
            <a:spLocks noGrp="1"/>
          </p:cNvSpPr>
          <p:nvPr>
            <p:ph type="body" sz="quarter" idx="14"/>
          </p:nvPr>
        </p:nvSpPr>
        <p:spPr>
          <a:xfrm>
            <a:off x="838201" y="3035300"/>
            <a:ext cx="5257800" cy="2835275"/>
          </a:xfrm>
        </p:spPr>
        <p:txBody>
          <a:bodyPr>
            <a:normAutofit/>
          </a:bodyPr>
          <a:lstStyle>
            <a:lvl1pPr>
              <a:spcBef>
                <a:spcPts val="0"/>
              </a:spcBef>
              <a:defRPr sz="1800"/>
            </a:lvl1pPr>
          </a:lstStyle>
          <a:p>
            <a:r>
              <a:rPr lang="da-DK"/>
              <a:t>Rediger teksttypografien i masteren
Andet niveau
Tredje niveau
Fjerde niveau
Femte niveau</a:t>
            </a:r>
            <a:endParaRPr lang="da-DK" dirty="0"/>
          </a:p>
        </p:txBody>
      </p:sp>
      <p:sp>
        <p:nvSpPr>
          <p:cNvPr id="12" name="Pladsholder til tekst 3">
            <a:extLst>
              <a:ext uri="{FF2B5EF4-FFF2-40B4-BE49-F238E27FC236}">
                <a16:creationId xmlns:a16="http://schemas.microsoft.com/office/drawing/2014/main" id="{B9658EB4-15E6-B941-B4F0-889AF104F72E}"/>
              </a:ext>
            </a:extLst>
          </p:cNvPr>
          <p:cNvSpPr>
            <a:spLocks noGrp="1"/>
          </p:cNvSpPr>
          <p:nvPr>
            <p:ph type="body" sz="quarter" idx="15"/>
          </p:nvPr>
        </p:nvSpPr>
        <p:spPr>
          <a:xfrm>
            <a:off x="6662539" y="3055180"/>
            <a:ext cx="5165372" cy="2835275"/>
          </a:xfrm>
        </p:spPr>
        <p:txBody>
          <a:bodyPr>
            <a:normAutofit/>
          </a:bodyPr>
          <a:lstStyle>
            <a:lvl1pPr>
              <a:spcBef>
                <a:spcPts val="0"/>
              </a:spcBef>
              <a:defRPr sz="1800"/>
            </a:lvl1pPr>
          </a:lstStyle>
          <a:p>
            <a:r>
              <a:rPr lang="da-DK"/>
              <a:t>Rediger teksttypografien i masteren
Andet niveau
Tredje niveau
Fjerde niveau
Femte niveau</a:t>
            </a:r>
            <a:endParaRPr lang="da-DK" dirty="0"/>
          </a:p>
        </p:txBody>
      </p:sp>
    </p:spTree>
    <p:extLst>
      <p:ext uri="{BB962C8B-B14F-4D97-AF65-F5344CB8AC3E}">
        <p14:creationId xmlns:p14="http://schemas.microsoft.com/office/powerpoint/2010/main" val="22038457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pic>
        <p:nvPicPr>
          <p:cNvPr id="11" name="Billede 10">
            <a:extLst>
              <a:ext uri="{FF2B5EF4-FFF2-40B4-BE49-F238E27FC236}">
                <a16:creationId xmlns:a16="http://schemas.microsoft.com/office/drawing/2014/main" id="{9B331691-81B6-6D40-8ED8-D04A5D12D72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Pladsholder til sidefod 2">
            <a:extLst>
              <a:ext uri="{FF2B5EF4-FFF2-40B4-BE49-F238E27FC236}">
                <a16:creationId xmlns:a16="http://schemas.microsoft.com/office/drawing/2014/main" id="{181512BA-E80A-4C42-9C9C-434E9D8F7A29}"/>
              </a:ext>
            </a:extLst>
          </p:cNvPr>
          <p:cNvSpPr>
            <a:spLocks noGrp="1"/>
          </p:cNvSpPr>
          <p:nvPr>
            <p:ph type="ftr" sz="quarter" idx="11"/>
          </p:nvPr>
        </p:nvSpPr>
        <p:spPr>
          <a:xfrm>
            <a:off x="830839" y="6382854"/>
            <a:ext cx="2623562" cy="360431"/>
          </a:xfrm>
        </p:spPr>
        <p:txBody>
          <a:bodyPr/>
          <a:lstStyle>
            <a:lvl1pPr>
              <a:defRPr>
                <a:solidFill>
                  <a:schemeClr val="bg1"/>
                </a:solidFill>
              </a:defRPr>
            </a:lvl1pPr>
          </a:lstStyle>
          <a:p>
            <a:endParaRPr lang="da-DK" dirty="0"/>
          </a:p>
        </p:txBody>
      </p:sp>
      <p:sp>
        <p:nvSpPr>
          <p:cNvPr id="4" name="Pladsholder til slidenummer 3">
            <a:extLst>
              <a:ext uri="{FF2B5EF4-FFF2-40B4-BE49-F238E27FC236}">
                <a16:creationId xmlns:a16="http://schemas.microsoft.com/office/drawing/2014/main" id="{AF99B9C7-0434-8441-B6B0-3F4E80E5C3F7}"/>
              </a:ext>
            </a:extLst>
          </p:cNvPr>
          <p:cNvSpPr>
            <a:spLocks noGrp="1"/>
          </p:cNvSpPr>
          <p:nvPr>
            <p:ph type="sldNum" sz="quarter" idx="12"/>
          </p:nvPr>
        </p:nvSpPr>
        <p:spPr/>
        <p:txBody>
          <a:bodyPr/>
          <a:lstStyle>
            <a:lvl1pPr>
              <a:defRPr>
                <a:solidFill>
                  <a:schemeClr val="bg1"/>
                </a:solidFill>
              </a:defRPr>
            </a:lvl1pPr>
          </a:lstStyle>
          <a:p>
            <a:fld id="{92D33380-CB91-2048-96D7-F55975039CEF}" type="slidenum">
              <a:rPr lang="da-DK" smtClean="0"/>
              <a:pPr/>
              <a:t>‹nr.›</a:t>
            </a:fld>
            <a:endParaRPr lang="da-DK" dirty="0"/>
          </a:p>
        </p:txBody>
      </p:sp>
      <p:sp>
        <p:nvSpPr>
          <p:cNvPr id="5" name="Titel 1">
            <a:extLst>
              <a:ext uri="{FF2B5EF4-FFF2-40B4-BE49-F238E27FC236}">
                <a16:creationId xmlns:a16="http://schemas.microsoft.com/office/drawing/2014/main" id="{08E8A099-FF79-5649-847F-609E9362FB3B}"/>
              </a:ext>
            </a:extLst>
          </p:cNvPr>
          <p:cNvSpPr>
            <a:spLocks noGrp="1"/>
          </p:cNvSpPr>
          <p:nvPr>
            <p:ph type="ctrTitle" hasCustomPrompt="1"/>
          </p:nvPr>
        </p:nvSpPr>
        <p:spPr>
          <a:xfrm>
            <a:off x="821635" y="2227628"/>
            <a:ext cx="7434469" cy="1793839"/>
          </a:xfrm>
        </p:spPr>
        <p:txBody>
          <a:bodyPr anchor="b"/>
          <a:lstStyle>
            <a:lvl1pPr algn="l">
              <a:defRPr sz="4800">
                <a:solidFill>
                  <a:schemeClr val="bg1"/>
                </a:solidFill>
              </a:defRPr>
            </a:lvl1pPr>
          </a:lstStyle>
          <a:p>
            <a:r>
              <a:rPr lang="da-DK" dirty="0"/>
              <a:t>Forside 2 er </a:t>
            </a:r>
            <a:r>
              <a:rPr lang="da-DK" dirty="0" err="1"/>
              <a:t>orange-rød</a:t>
            </a:r>
            <a:r>
              <a:rPr lang="da-DK" dirty="0"/>
              <a:t> med dråber på</a:t>
            </a:r>
          </a:p>
        </p:txBody>
      </p:sp>
      <p:sp>
        <p:nvSpPr>
          <p:cNvPr id="6" name="Undertitel 2">
            <a:extLst>
              <a:ext uri="{FF2B5EF4-FFF2-40B4-BE49-F238E27FC236}">
                <a16:creationId xmlns:a16="http://schemas.microsoft.com/office/drawing/2014/main" id="{F7E004B8-6F19-8244-BE9F-26B45B6BFB1F}"/>
              </a:ext>
            </a:extLst>
          </p:cNvPr>
          <p:cNvSpPr>
            <a:spLocks noGrp="1"/>
          </p:cNvSpPr>
          <p:nvPr>
            <p:ph type="subTitle" idx="1" hasCustomPrompt="1"/>
          </p:nvPr>
        </p:nvSpPr>
        <p:spPr>
          <a:xfrm>
            <a:off x="848138" y="4364916"/>
            <a:ext cx="9144000" cy="527577"/>
          </a:xfr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Underoverskrift her</a:t>
            </a:r>
          </a:p>
        </p:txBody>
      </p:sp>
      <p:pic>
        <p:nvPicPr>
          <p:cNvPr id="7" name="Billede 6">
            <a:extLst>
              <a:ext uri="{FF2B5EF4-FFF2-40B4-BE49-F238E27FC236}">
                <a16:creationId xmlns:a16="http://schemas.microsoft.com/office/drawing/2014/main" id="{7E396130-2DA9-FA4F-A542-0BC1F3B6FA69}"/>
              </a:ext>
            </a:extLst>
          </p:cNvPr>
          <p:cNvPicPr>
            <a:picLocks noChangeAspect="1"/>
          </p:cNvPicPr>
          <p:nvPr userDrawn="1"/>
        </p:nvPicPr>
        <p:blipFill>
          <a:blip r:embed="rId3"/>
          <a:stretch>
            <a:fillRect/>
          </a:stretch>
        </p:blipFill>
        <p:spPr>
          <a:xfrm>
            <a:off x="11326308" y="360785"/>
            <a:ext cx="501602" cy="501602"/>
          </a:xfrm>
          <a:prstGeom prst="rect">
            <a:avLst/>
          </a:prstGeom>
        </p:spPr>
      </p:pic>
    </p:spTree>
    <p:extLst>
      <p:ext uri="{BB962C8B-B14F-4D97-AF65-F5344CB8AC3E}">
        <p14:creationId xmlns:p14="http://schemas.microsoft.com/office/powerpoint/2010/main" val="12475637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og indholdsobjekt">
    <p:spTree>
      <p:nvGrpSpPr>
        <p:cNvPr id="1" name=""/>
        <p:cNvGrpSpPr/>
        <p:nvPr/>
      </p:nvGrpSpPr>
      <p:grpSpPr>
        <a:xfrm>
          <a:off x="0" y="0"/>
          <a:ext cx="0" cy="0"/>
          <a:chOff x="0" y="0"/>
          <a:chExt cx="0" cy="0"/>
        </a:xfrm>
      </p:grpSpPr>
      <p:pic>
        <p:nvPicPr>
          <p:cNvPr id="20" name="Billede 19">
            <a:extLst>
              <a:ext uri="{FF2B5EF4-FFF2-40B4-BE49-F238E27FC236}">
                <a16:creationId xmlns:a16="http://schemas.microsoft.com/office/drawing/2014/main" id="{C70C6381-C112-A347-801F-8DCB6485D8D3}"/>
              </a:ext>
            </a:extLst>
          </p:cNvPr>
          <p:cNvPicPr>
            <a:picLocks noChangeAspect="1"/>
          </p:cNvPicPr>
          <p:nvPr userDrawn="1"/>
        </p:nvPicPr>
        <p:blipFill rotWithShape="1">
          <a:blip r:embed="rId2"/>
          <a:srcRect l="33468" r="12610"/>
          <a:stretch/>
        </p:blipFill>
        <p:spPr>
          <a:xfrm>
            <a:off x="6798365" y="-39756"/>
            <a:ext cx="5644188" cy="6983896"/>
          </a:xfrm>
          <a:prstGeom prst="rect">
            <a:avLst/>
          </a:prstGeom>
        </p:spPr>
      </p:pic>
      <p:sp>
        <p:nvSpPr>
          <p:cNvPr id="2" name="Titel 1">
            <a:extLst>
              <a:ext uri="{FF2B5EF4-FFF2-40B4-BE49-F238E27FC236}">
                <a16:creationId xmlns:a16="http://schemas.microsoft.com/office/drawing/2014/main" id="{46A97DD7-6B11-A44C-AB73-11D05D06B433}"/>
              </a:ext>
            </a:extLst>
          </p:cNvPr>
          <p:cNvSpPr>
            <a:spLocks noGrp="1"/>
          </p:cNvSpPr>
          <p:nvPr>
            <p:ph type="title" hasCustomPrompt="1"/>
          </p:nvPr>
        </p:nvSpPr>
        <p:spPr>
          <a:xfrm>
            <a:off x="838199" y="954811"/>
            <a:ext cx="5469835" cy="1603931"/>
          </a:xfrm>
        </p:spPr>
        <p:txBody>
          <a:bodyPr>
            <a:normAutofit/>
          </a:bodyPr>
          <a:lstStyle>
            <a:lvl1pPr>
              <a:defRPr sz="4000"/>
            </a:lvl1pPr>
          </a:lstStyle>
          <a:p>
            <a:r>
              <a:rPr lang="da-DK" dirty="0"/>
              <a:t>Tekst med et stemningsbillede</a:t>
            </a:r>
          </a:p>
        </p:txBody>
      </p:sp>
      <p:sp>
        <p:nvSpPr>
          <p:cNvPr id="5" name="Pladsholder til sidefod 4">
            <a:extLst>
              <a:ext uri="{FF2B5EF4-FFF2-40B4-BE49-F238E27FC236}">
                <a16:creationId xmlns:a16="http://schemas.microsoft.com/office/drawing/2014/main" id="{7EAF1791-916E-7B43-8D98-9DFDB9123CB9}"/>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CE64F882-182A-3646-93B2-9EE2AEC74938}"/>
              </a:ext>
            </a:extLst>
          </p:cNvPr>
          <p:cNvSpPr>
            <a:spLocks noGrp="1"/>
          </p:cNvSpPr>
          <p:nvPr>
            <p:ph type="sldNum" sz="quarter" idx="12"/>
          </p:nvPr>
        </p:nvSpPr>
        <p:spPr/>
        <p:txBody>
          <a:bodyPr/>
          <a:lstStyle/>
          <a:p>
            <a:fld id="{92D33380-CB91-2048-96D7-F55975039CEF}" type="slidenum">
              <a:rPr lang="da-DK" smtClean="0"/>
              <a:t>‹nr.›</a:t>
            </a:fld>
            <a:endParaRPr lang="da-DK"/>
          </a:p>
        </p:txBody>
      </p:sp>
      <p:pic>
        <p:nvPicPr>
          <p:cNvPr id="17" name="Billede 16">
            <a:extLst>
              <a:ext uri="{FF2B5EF4-FFF2-40B4-BE49-F238E27FC236}">
                <a16:creationId xmlns:a16="http://schemas.microsoft.com/office/drawing/2014/main" id="{47DE7F14-7EA8-B94D-A3CD-7D66C6D6D8C9}"/>
              </a:ext>
            </a:extLst>
          </p:cNvPr>
          <p:cNvPicPr>
            <a:picLocks noChangeAspect="1"/>
          </p:cNvPicPr>
          <p:nvPr userDrawn="1"/>
        </p:nvPicPr>
        <p:blipFill>
          <a:blip r:embed="rId3"/>
          <a:stretch>
            <a:fillRect/>
          </a:stretch>
        </p:blipFill>
        <p:spPr>
          <a:xfrm>
            <a:off x="11326308" y="360785"/>
            <a:ext cx="501602" cy="501602"/>
          </a:xfrm>
          <a:prstGeom prst="rect">
            <a:avLst/>
          </a:prstGeom>
        </p:spPr>
      </p:pic>
      <p:sp>
        <p:nvSpPr>
          <p:cNvPr id="21" name="Pladsholder til tekst 3">
            <a:extLst>
              <a:ext uri="{FF2B5EF4-FFF2-40B4-BE49-F238E27FC236}">
                <a16:creationId xmlns:a16="http://schemas.microsoft.com/office/drawing/2014/main" id="{2BE22BA0-BD83-2A46-9806-719059454AE3}"/>
              </a:ext>
            </a:extLst>
          </p:cNvPr>
          <p:cNvSpPr>
            <a:spLocks noGrp="1"/>
          </p:cNvSpPr>
          <p:nvPr>
            <p:ph type="body" sz="quarter" idx="14"/>
          </p:nvPr>
        </p:nvSpPr>
        <p:spPr>
          <a:xfrm>
            <a:off x="838200" y="3035300"/>
            <a:ext cx="5470525" cy="2835275"/>
          </a:xfrm>
        </p:spPr>
        <p:txBody>
          <a:bodyPr>
            <a:normAutofit/>
          </a:bodyPr>
          <a:lstStyle>
            <a:lvl1pPr>
              <a:spcBef>
                <a:spcPts val="0"/>
              </a:spcBef>
              <a:defRPr sz="1800"/>
            </a:lvl1pPr>
          </a:lstStyle>
          <a:p>
            <a:r>
              <a:rPr lang="da-DK"/>
              <a:t>Rediger teksttypografien i masteren
Andet niveau
Tredje niveau
Fjerde niveau
Femte niveau</a:t>
            </a:r>
            <a:endParaRPr lang="da-DK" dirty="0"/>
          </a:p>
        </p:txBody>
      </p:sp>
    </p:spTree>
    <p:extLst>
      <p:ext uri="{BB962C8B-B14F-4D97-AF65-F5344CB8AC3E}">
        <p14:creationId xmlns:p14="http://schemas.microsoft.com/office/powerpoint/2010/main" val="23379931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el og indholdsobjekt">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4A2FE581-9C7D-4043-B933-0F975DC9496A}"/>
              </a:ext>
            </a:extLst>
          </p:cNvPr>
          <p:cNvPicPr>
            <a:picLocks noChangeAspect="1"/>
          </p:cNvPicPr>
          <p:nvPr userDrawn="1"/>
        </p:nvPicPr>
        <p:blipFill rotWithShape="1">
          <a:blip r:embed="rId2"/>
          <a:srcRect l="24286" t="-192" r="26026" b="192"/>
          <a:stretch/>
        </p:blipFill>
        <p:spPr>
          <a:xfrm flipH="1">
            <a:off x="7036903" y="-26504"/>
            <a:ext cx="5155096" cy="6917479"/>
          </a:xfrm>
          <a:prstGeom prst="rect">
            <a:avLst/>
          </a:prstGeom>
        </p:spPr>
      </p:pic>
      <p:sp>
        <p:nvSpPr>
          <p:cNvPr id="2" name="Titel 1">
            <a:extLst>
              <a:ext uri="{FF2B5EF4-FFF2-40B4-BE49-F238E27FC236}">
                <a16:creationId xmlns:a16="http://schemas.microsoft.com/office/drawing/2014/main" id="{46A97DD7-6B11-A44C-AB73-11D05D06B433}"/>
              </a:ext>
            </a:extLst>
          </p:cNvPr>
          <p:cNvSpPr>
            <a:spLocks noGrp="1"/>
          </p:cNvSpPr>
          <p:nvPr>
            <p:ph type="title" hasCustomPrompt="1"/>
          </p:nvPr>
        </p:nvSpPr>
        <p:spPr>
          <a:xfrm>
            <a:off x="838199" y="954811"/>
            <a:ext cx="5469835" cy="1603931"/>
          </a:xfrm>
        </p:spPr>
        <p:txBody>
          <a:bodyPr>
            <a:normAutofit/>
          </a:bodyPr>
          <a:lstStyle>
            <a:lvl1pPr>
              <a:defRPr sz="4000"/>
            </a:lvl1pPr>
          </a:lstStyle>
          <a:p>
            <a:r>
              <a:rPr lang="da-DK" dirty="0"/>
              <a:t>Tekst med et stemningsbillede</a:t>
            </a:r>
          </a:p>
        </p:txBody>
      </p:sp>
      <p:sp>
        <p:nvSpPr>
          <p:cNvPr id="5" name="Pladsholder til sidefod 4">
            <a:extLst>
              <a:ext uri="{FF2B5EF4-FFF2-40B4-BE49-F238E27FC236}">
                <a16:creationId xmlns:a16="http://schemas.microsoft.com/office/drawing/2014/main" id="{7EAF1791-916E-7B43-8D98-9DFDB9123CB9}"/>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CE64F882-182A-3646-93B2-9EE2AEC74938}"/>
              </a:ext>
            </a:extLst>
          </p:cNvPr>
          <p:cNvSpPr>
            <a:spLocks noGrp="1"/>
          </p:cNvSpPr>
          <p:nvPr>
            <p:ph type="sldNum" sz="quarter" idx="12"/>
          </p:nvPr>
        </p:nvSpPr>
        <p:spPr/>
        <p:txBody>
          <a:bodyPr/>
          <a:lstStyle/>
          <a:p>
            <a:fld id="{92D33380-CB91-2048-96D7-F55975039CEF}" type="slidenum">
              <a:rPr lang="da-DK" smtClean="0"/>
              <a:t>‹nr.›</a:t>
            </a:fld>
            <a:endParaRPr lang="da-DK"/>
          </a:p>
        </p:txBody>
      </p:sp>
      <p:pic>
        <p:nvPicPr>
          <p:cNvPr id="17" name="Billede 16">
            <a:extLst>
              <a:ext uri="{FF2B5EF4-FFF2-40B4-BE49-F238E27FC236}">
                <a16:creationId xmlns:a16="http://schemas.microsoft.com/office/drawing/2014/main" id="{47DE7F14-7EA8-B94D-A3CD-7D66C6D6D8C9}"/>
              </a:ext>
            </a:extLst>
          </p:cNvPr>
          <p:cNvPicPr>
            <a:picLocks noChangeAspect="1"/>
          </p:cNvPicPr>
          <p:nvPr userDrawn="1"/>
        </p:nvPicPr>
        <p:blipFill>
          <a:blip r:embed="rId3"/>
          <a:stretch>
            <a:fillRect/>
          </a:stretch>
        </p:blipFill>
        <p:spPr>
          <a:xfrm>
            <a:off x="11326308" y="360785"/>
            <a:ext cx="501602" cy="501602"/>
          </a:xfrm>
          <a:prstGeom prst="rect">
            <a:avLst/>
          </a:prstGeom>
        </p:spPr>
      </p:pic>
      <p:sp>
        <p:nvSpPr>
          <p:cNvPr id="10" name="Pladsholder til tekst 3">
            <a:extLst>
              <a:ext uri="{FF2B5EF4-FFF2-40B4-BE49-F238E27FC236}">
                <a16:creationId xmlns:a16="http://schemas.microsoft.com/office/drawing/2014/main" id="{0BEFC915-BA98-9E43-9A06-7E4BD6162D09}"/>
              </a:ext>
            </a:extLst>
          </p:cNvPr>
          <p:cNvSpPr>
            <a:spLocks noGrp="1"/>
          </p:cNvSpPr>
          <p:nvPr>
            <p:ph type="body" sz="quarter" idx="14"/>
          </p:nvPr>
        </p:nvSpPr>
        <p:spPr>
          <a:xfrm>
            <a:off x="838200" y="3035300"/>
            <a:ext cx="5470525" cy="2835275"/>
          </a:xfrm>
        </p:spPr>
        <p:txBody>
          <a:bodyPr>
            <a:normAutofit/>
          </a:bodyPr>
          <a:lstStyle>
            <a:lvl1pPr>
              <a:spcBef>
                <a:spcPts val="0"/>
              </a:spcBef>
              <a:defRPr sz="1800"/>
            </a:lvl1pPr>
          </a:lstStyle>
          <a:p>
            <a:r>
              <a:rPr lang="da-DK"/>
              <a:t>Rediger teksttypografien i masteren
Andet niveau
Tredje niveau
Fjerde niveau
Femte niveau</a:t>
            </a:r>
            <a:endParaRPr lang="da-DK" dirty="0"/>
          </a:p>
        </p:txBody>
      </p:sp>
    </p:spTree>
    <p:extLst>
      <p:ext uri="{BB962C8B-B14F-4D97-AF65-F5344CB8AC3E}">
        <p14:creationId xmlns:p14="http://schemas.microsoft.com/office/powerpoint/2010/main" val="24963002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A97DD7-6B11-A44C-AB73-11D05D06B433}"/>
              </a:ext>
            </a:extLst>
          </p:cNvPr>
          <p:cNvSpPr>
            <a:spLocks noGrp="1"/>
          </p:cNvSpPr>
          <p:nvPr>
            <p:ph type="title" hasCustomPrompt="1"/>
          </p:nvPr>
        </p:nvSpPr>
        <p:spPr>
          <a:xfrm>
            <a:off x="838199" y="954811"/>
            <a:ext cx="5469835" cy="1603931"/>
          </a:xfrm>
        </p:spPr>
        <p:txBody>
          <a:bodyPr>
            <a:normAutofit/>
          </a:bodyPr>
          <a:lstStyle>
            <a:lvl1pPr>
              <a:defRPr sz="4000"/>
            </a:lvl1pPr>
          </a:lstStyle>
          <a:p>
            <a:r>
              <a:rPr lang="da-DK" dirty="0"/>
              <a:t>Formål</a:t>
            </a:r>
          </a:p>
        </p:txBody>
      </p:sp>
      <p:sp>
        <p:nvSpPr>
          <p:cNvPr id="5" name="Pladsholder til sidefod 4">
            <a:extLst>
              <a:ext uri="{FF2B5EF4-FFF2-40B4-BE49-F238E27FC236}">
                <a16:creationId xmlns:a16="http://schemas.microsoft.com/office/drawing/2014/main" id="{7EAF1791-916E-7B43-8D98-9DFDB9123CB9}"/>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CE64F882-182A-3646-93B2-9EE2AEC74938}"/>
              </a:ext>
            </a:extLst>
          </p:cNvPr>
          <p:cNvSpPr>
            <a:spLocks noGrp="1"/>
          </p:cNvSpPr>
          <p:nvPr>
            <p:ph type="sldNum" sz="quarter" idx="12"/>
          </p:nvPr>
        </p:nvSpPr>
        <p:spPr/>
        <p:txBody>
          <a:bodyPr/>
          <a:lstStyle/>
          <a:p>
            <a:fld id="{92D33380-CB91-2048-96D7-F55975039CEF}" type="slidenum">
              <a:rPr lang="da-DK" smtClean="0"/>
              <a:t>‹nr.›</a:t>
            </a:fld>
            <a:endParaRPr lang="da-DK"/>
          </a:p>
        </p:txBody>
      </p:sp>
      <p:pic>
        <p:nvPicPr>
          <p:cNvPr id="17" name="Billede 16">
            <a:extLst>
              <a:ext uri="{FF2B5EF4-FFF2-40B4-BE49-F238E27FC236}">
                <a16:creationId xmlns:a16="http://schemas.microsoft.com/office/drawing/2014/main" id="{47DE7F14-7EA8-B94D-A3CD-7D66C6D6D8C9}"/>
              </a:ext>
            </a:extLst>
          </p:cNvPr>
          <p:cNvPicPr>
            <a:picLocks noChangeAspect="1"/>
          </p:cNvPicPr>
          <p:nvPr userDrawn="1"/>
        </p:nvPicPr>
        <p:blipFill>
          <a:blip r:embed="rId2"/>
          <a:stretch>
            <a:fillRect/>
          </a:stretch>
        </p:blipFill>
        <p:spPr>
          <a:xfrm>
            <a:off x="11326308" y="360785"/>
            <a:ext cx="501602" cy="501602"/>
          </a:xfrm>
          <a:prstGeom prst="rect">
            <a:avLst/>
          </a:prstGeom>
        </p:spPr>
      </p:pic>
      <p:sp>
        <p:nvSpPr>
          <p:cNvPr id="10" name="Pladsholder til tekst 3">
            <a:extLst>
              <a:ext uri="{FF2B5EF4-FFF2-40B4-BE49-F238E27FC236}">
                <a16:creationId xmlns:a16="http://schemas.microsoft.com/office/drawing/2014/main" id="{0BEFC915-BA98-9E43-9A06-7E4BD6162D09}"/>
              </a:ext>
            </a:extLst>
          </p:cNvPr>
          <p:cNvSpPr>
            <a:spLocks noGrp="1"/>
          </p:cNvSpPr>
          <p:nvPr>
            <p:ph type="body" sz="quarter" idx="14"/>
          </p:nvPr>
        </p:nvSpPr>
        <p:spPr>
          <a:xfrm>
            <a:off x="838200" y="3035300"/>
            <a:ext cx="5470525" cy="2835275"/>
          </a:xfrm>
        </p:spPr>
        <p:txBody>
          <a:bodyPr>
            <a:normAutofit/>
          </a:bodyPr>
          <a:lstStyle>
            <a:lvl1pPr>
              <a:spcBef>
                <a:spcPts val="0"/>
              </a:spcBef>
              <a:defRPr sz="1800"/>
            </a:lvl1pPr>
          </a:lstStyle>
          <a:p>
            <a:r>
              <a:rPr lang="da-DK" dirty="0"/>
              <a:t>Rediger teksttypografien i masteren
Andet niveau
Tredje niveau
Fjerde niveau
Femte niveau</a:t>
            </a:r>
          </a:p>
        </p:txBody>
      </p:sp>
    </p:spTree>
    <p:extLst>
      <p:ext uri="{BB962C8B-B14F-4D97-AF65-F5344CB8AC3E}">
        <p14:creationId xmlns:p14="http://schemas.microsoft.com/office/powerpoint/2010/main" val="5467351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817D7642-3258-7F49-BC50-8D21E73CD37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dirty="0"/>
              <a:t>Klik for at redigere titeltypografien i masteren</a:t>
            </a:r>
          </a:p>
        </p:txBody>
      </p:sp>
      <p:sp>
        <p:nvSpPr>
          <p:cNvPr id="3" name="Pladsholder til tekst 2">
            <a:extLst>
              <a:ext uri="{FF2B5EF4-FFF2-40B4-BE49-F238E27FC236}">
                <a16:creationId xmlns:a16="http://schemas.microsoft.com/office/drawing/2014/main" id="{BB2C96C4-4C62-B246-96F8-6DAC4B72835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da-DK" dirty="0"/>
              <a:t>Rediger teksttypografien i masteren
Andet niveau
Tredje niveau
Fjerde niveau
Femte niveau</a:t>
            </a:r>
          </a:p>
        </p:txBody>
      </p:sp>
      <p:sp>
        <p:nvSpPr>
          <p:cNvPr id="5" name="Pladsholder til sidefod 4">
            <a:extLst>
              <a:ext uri="{FF2B5EF4-FFF2-40B4-BE49-F238E27FC236}">
                <a16:creationId xmlns:a16="http://schemas.microsoft.com/office/drawing/2014/main" id="{815E14A6-4FAA-6E43-A1CE-4F763921B78E}"/>
              </a:ext>
            </a:extLst>
          </p:cNvPr>
          <p:cNvSpPr>
            <a:spLocks noGrp="1"/>
          </p:cNvSpPr>
          <p:nvPr>
            <p:ph type="ftr" sz="quarter" idx="3"/>
          </p:nvPr>
        </p:nvSpPr>
        <p:spPr>
          <a:xfrm>
            <a:off x="830838" y="6382854"/>
            <a:ext cx="3400661" cy="365125"/>
          </a:xfrm>
          <a:prstGeom prst="rect">
            <a:avLst/>
          </a:prstGeom>
        </p:spPr>
        <p:txBody>
          <a:bodyPr vert="horz" lIns="91440" tIns="45720" rIns="91440" bIns="45720" rtlCol="0" anchor="ctr"/>
          <a:lstStyle>
            <a:lvl1pPr algn="l">
              <a:defRPr sz="1200" b="1">
                <a:solidFill>
                  <a:srgbClr val="004567"/>
                </a:solidFill>
              </a:defRPr>
            </a:lvl1pPr>
          </a:lstStyle>
          <a:p>
            <a:endParaRPr lang="da-DK" dirty="0"/>
          </a:p>
        </p:txBody>
      </p:sp>
      <p:sp>
        <p:nvSpPr>
          <p:cNvPr id="6" name="Pladsholder til slidenummer 5">
            <a:extLst>
              <a:ext uri="{FF2B5EF4-FFF2-40B4-BE49-F238E27FC236}">
                <a16:creationId xmlns:a16="http://schemas.microsoft.com/office/drawing/2014/main" id="{37A2BA0F-70C7-3B47-A5E3-B49918BCCF68}"/>
              </a:ext>
            </a:extLst>
          </p:cNvPr>
          <p:cNvSpPr>
            <a:spLocks noGrp="1"/>
          </p:cNvSpPr>
          <p:nvPr>
            <p:ph type="sldNum" sz="quarter" idx="4"/>
          </p:nvPr>
        </p:nvSpPr>
        <p:spPr>
          <a:xfrm>
            <a:off x="-2017642" y="6378160"/>
            <a:ext cx="2743200" cy="365125"/>
          </a:xfrm>
          <a:prstGeom prst="rect">
            <a:avLst/>
          </a:prstGeom>
        </p:spPr>
        <p:txBody>
          <a:bodyPr vert="horz" lIns="91440" tIns="45720" rIns="91440" bIns="45720" rtlCol="0" anchor="ctr"/>
          <a:lstStyle>
            <a:lvl1pPr algn="r">
              <a:defRPr sz="1200">
                <a:solidFill>
                  <a:srgbClr val="004567"/>
                </a:solidFill>
              </a:defRPr>
            </a:lvl1pPr>
          </a:lstStyle>
          <a:p>
            <a:fld id="{92D33380-CB91-2048-96D7-F55975039CEF}" type="slidenum">
              <a:rPr lang="da-DK" smtClean="0"/>
              <a:pPr/>
              <a:t>‹nr.›</a:t>
            </a:fld>
            <a:endParaRPr lang="da-DK" dirty="0"/>
          </a:p>
        </p:txBody>
      </p:sp>
    </p:spTree>
    <p:extLst>
      <p:ext uri="{BB962C8B-B14F-4D97-AF65-F5344CB8AC3E}">
        <p14:creationId xmlns:p14="http://schemas.microsoft.com/office/powerpoint/2010/main" val="1860543038"/>
      </p:ext>
    </p:extLst>
  </p:cSld>
  <p:clrMap bg1="lt1" tx1="dk1" bg2="lt2" tx2="dk2" accent1="accent1" accent2="accent2" accent3="accent3" accent4="accent4" accent5="accent5" accent6="accent6" hlink="hlink" folHlink="folHlink"/>
  <p:sldLayoutIdLst>
    <p:sldLayoutId id="2147483649" r:id="rId1"/>
    <p:sldLayoutId id="2147483663" r:id="rId2"/>
    <p:sldLayoutId id="2147483661" r:id="rId3"/>
    <p:sldLayoutId id="2147483660" r:id="rId4"/>
    <p:sldLayoutId id="2147483662" r:id="rId5"/>
    <p:sldLayoutId id="2147483655" r:id="rId6"/>
    <p:sldLayoutId id="2147483650" r:id="rId7"/>
    <p:sldLayoutId id="2147483664" r:id="rId8"/>
    <p:sldLayoutId id="2147483667" r:id="rId9"/>
    <p:sldLayoutId id="2147483666" r:id="rId10"/>
    <p:sldLayoutId id="2147483668" r:id="rId11"/>
    <p:sldLayoutId id="2147483665" r:id="rId12"/>
    <p:sldLayoutId id="2147483670" r:id="rId13"/>
  </p:sldLayoutIdLst>
  <p:hf hdr="0" dt="0"/>
  <p:txStyles>
    <p:titleStyle>
      <a:lvl1pPr algn="l" defTabSz="914400" rtl="0" eaLnBrk="1" latinLnBrk="0" hangingPunct="1">
        <a:lnSpc>
          <a:spcPct val="90000"/>
        </a:lnSpc>
        <a:spcBef>
          <a:spcPct val="0"/>
        </a:spcBef>
        <a:buNone/>
        <a:defRPr sz="4400" b="0" kern="1200">
          <a:solidFill>
            <a:schemeClr val="tx1"/>
          </a:solidFill>
          <a:latin typeface="Georgia" panose="02040502050405020303"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2.jp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9.pn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2.png"/><Relationship Id="rId7"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6.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26.jpg"/></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13.png"/><Relationship Id="rId10" Type="http://schemas.openxmlformats.org/officeDocument/2006/relationships/image" Target="../media/image3.png"/><Relationship Id="rId4" Type="http://schemas.openxmlformats.org/officeDocument/2006/relationships/image" Target="../media/image29.png"/><Relationship Id="rId9" Type="http://schemas.openxmlformats.org/officeDocument/2006/relationships/image" Target="../media/image33.jp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hyperlink" Target="https://organdonation.dk/fagperson/din-afdeling/akutmodtagelser/" TargetMode="External"/><Relationship Id="rId5" Type="http://schemas.openxmlformats.org/officeDocument/2006/relationships/image" Target="../media/image36.png"/><Relationship Id="rId4" Type="http://schemas.openxmlformats.org/officeDocument/2006/relationships/image" Target="../media/image3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dsholder til slidenummer 4">
            <a:extLst>
              <a:ext uri="{FF2B5EF4-FFF2-40B4-BE49-F238E27FC236}">
                <a16:creationId xmlns:a16="http://schemas.microsoft.com/office/drawing/2014/main" id="{6F457282-047F-404E-9FE0-5D064D00435E}"/>
              </a:ext>
            </a:extLst>
          </p:cNvPr>
          <p:cNvSpPr>
            <a:spLocks noGrp="1"/>
          </p:cNvSpPr>
          <p:nvPr>
            <p:ph type="sldNum" sz="quarter" idx="12"/>
          </p:nvPr>
        </p:nvSpPr>
        <p:spPr/>
        <p:txBody>
          <a:bodyPr/>
          <a:lstStyle/>
          <a:p>
            <a:fld id="{92D33380-CB91-2048-96D7-F55975039CEF}" type="slidenum">
              <a:rPr lang="da-DK" smtClean="0"/>
              <a:t>1</a:t>
            </a:fld>
            <a:endParaRPr lang="da-DK"/>
          </a:p>
        </p:txBody>
      </p:sp>
      <p:sp>
        <p:nvSpPr>
          <p:cNvPr id="6" name="Titel 1">
            <a:extLst>
              <a:ext uri="{FF2B5EF4-FFF2-40B4-BE49-F238E27FC236}">
                <a16:creationId xmlns:a16="http://schemas.microsoft.com/office/drawing/2014/main" id="{8164752A-C314-C342-ABC0-1C2F832113C5}"/>
              </a:ext>
            </a:extLst>
          </p:cNvPr>
          <p:cNvSpPr txBox="1">
            <a:spLocks/>
          </p:cNvSpPr>
          <p:nvPr/>
        </p:nvSpPr>
        <p:spPr>
          <a:xfrm>
            <a:off x="877778" y="2336800"/>
            <a:ext cx="9978643" cy="1108595"/>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4800" b="0" kern="1200">
                <a:solidFill>
                  <a:schemeClr val="bg1"/>
                </a:solidFill>
                <a:latin typeface="Georgia" panose="02040502050405020303" pitchFamily="18" charset="0"/>
                <a:ea typeface="+mj-ea"/>
                <a:cs typeface="+mj-cs"/>
              </a:defRPr>
            </a:lvl1pPr>
          </a:lstStyle>
          <a:p>
            <a:r>
              <a:rPr lang="da-DK" dirty="0"/>
              <a:t>Bevar muligheden for organdonation </a:t>
            </a:r>
          </a:p>
        </p:txBody>
      </p:sp>
      <p:sp>
        <p:nvSpPr>
          <p:cNvPr id="8" name="Rektangel 7"/>
          <p:cNvSpPr/>
          <p:nvPr/>
        </p:nvSpPr>
        <p:spPr>
          <a:xfrm>
            <a:off x="910443" y="3663975"/>
            <a:ext cx="5905993" cy="830997"/>
          </a:xfrm>
          <a:prstGeom prst="rect">
            <a:avLst/>
          </a:prstGeom>
        </p:spPr>
        <p:txBody>
          <a:bodyPr wrap="square">
            <a:spAutoFit/>
          </a:bodyPr>
          <a:lstStyle/>
          <a:p>
            <a:r>
              <a:rPr lang="da-DK" sz="2400" dirty="0">
                <a:solidFill>
                  <a:schemeClr val="bg1"/>
                </a:solidFill>
              </a:rPr>
              <a:t>- Overflyt patienter med dødelige, cerebrale skader til intensiv</a:t>
            </a:r>
          </a:p>
        </p:txBody>
      </p:sp>
    </p:spTree>
    <p:extLst>
      <p:ext uri="{BB962C8B-B14F-4D97-AF65-F5344CB8AC3E}">
        <p14:creationId xmlns:p14="http://schemas.microsoft.com/office/powerpoint/2010/main" val="39355648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Billede 25"/>
          <p:cNvPicPr>
            <a:picLocks noChangeAspect="1"/>
          </p:cNvPicPr>
          <p:nvPr/>
        </p:nvPicPr>
        <p:blipFill rotWithShape="1">
          <a:blip r:embed="rId3">
            <a:extLst>
              <a:ext uri="{28A0092B-C50C-407E-A947-70E740481C1C}">
                <a14:useLocalDpi xmlns:a14="http://schemas.microsoft.com/office/drawing/2010/main" val="0"/>
              </a:ext>
            </a:extLst>
          </a:blip>
          <a:srcRect l="22318" r="21440"/>
          <a:stretch/>
        </p:blipFill>
        <p:spPr>
          <a:xfrm>
            <a:off x="6460177" y="-11236"/>
            <a:ext cx="5795147" cy="6869236"/>
          </a:xfrm>
          <a:prstGeom prst="rect">
            <a:avLst/>
          </a:prstGeom>
        </p:spPr>
      </p:pic>
      <p:sp>
        <p:nvSpPr>
          <p:cNvPr id="2" name="Titel 1">
            <a:extLst>
              <a:ext uri="{FF2B5EF4-FFF2-40B4-BE49-F238E27FC236}">
                <a16:creationId xmlns:a16="http://schemas.microsoft.com/office/drawing/2014/main" id="{00F503D0-07D1-C347-B4E5-E85F588F3763}"/>
              </a:ext>
            </a:extLst>
          </p:cNvPr>
          <p:cNvSpPr>
            <a:spLocks noGrp="1"/>
          </p:cNvSpPr>
          <p:nvPr>
            <p:ph type="title"/>
          </p:nvPr>
        </p:nvSpPr>
        <p:spPr>
          <a:xfrm>
            <a:off x="689834" y="409892"/>
            <a:ext cx="5469835" cy="1603931"/>
          </a:xfrm>
        </p:spPr>
        <p:txBody>
          <a:bodyPr>
            <a:normAutofit/>
          </a:bodyPr>
          <a:lstStyle/>
          <a:p>
            <a:r>
              <a:rPr lang="da-DK" sz="3600" dirty="0"/>
              <a:t>Organdonation</a:t>
            </a:r>
            <a:br>
              <a:rPr lang="da-DK" sz="3600" dirty="0"/>
            </a:br>
            <a:r>
              <a:rPr lang="da-DK" sz="3600" dirty="0"/>
              <a:t>-  en fælles </a:t>
            </a:r>
            <a:r>
              <a:rPr lang="da-DK" sz="3600" dirty="0">
                <a:solidFill>
                  <a:srgbClr val="004567"/>
                </a:solidFill>
              </a:rPr>
              <a:t>hospitalsopgave</a:t>
            </a:r>
          </a:p>
        </p:txBody>
      </p:sp>
      <p:sp>
        <p:nvSpPr>
          <p:cNvPr id="13" name="Rektangel 12"/>
          <p:cNvSpPr/>
          <p:nvPr/>
        </p:nvSpPr>
        <p:spPr>
          <a:xfrm>
            <a:off x="640660" y="3528159"/>
            <a:ext cx="5580408" cy="1323439"/>
          </a:xfrm>
          <a:prstGeom prst="rect">
            <a:avLst/>
          </a:prstGeom>
        </p:spPr>
        <p:txBody>
          <a:bodyPr wrap="square">
            <a:spAutoFit/>
          </a:bodyPr>
          <a:lstStyle/>
          <a:p>
            <a:pPr marL="285750" indent="-285750">
              <a:buFont typeface="Arial" panose="020B0604020202020204" pitchFamily="34" charset="0"/>
              <a:buChar char="•"/>
            </a:pPr>
            <a:r>
              <a:rPr lang="da-DK" sz="2000" b="1" dirty="0">
                <a:solidFill>
                  <a:srgbClr val="004567"/>
                </a:solidFill>
                <a:latin typeface="Arial" panose="020B0604020202020204" pitchFamily="34" charset="0"/>
                <a:cs typeface="Arial" panose="020B0604020202020204" pitchFamily="34" charset="0"/>
              </a:rPr>
              <a:t> </a:t>
            </a:r>
            <a:r>
              <a:rPr lang="da-DK" sz="2000" b="1" dirty="0">
                <a:solidFill>
                  <a:srgbClr val="FF612C"/>
                </a:solidFill>
                <a:latin typeface="Arial" panose="020B0604020202020204" pitchFamily="34" charset="0"/>
                <a:cs typeface="Arial" panose="020B0604020202020204" pitchFamily="34" charset="0"/>
              </a:rPr>
              <a:t>Organdonation </a:t>
            </a:r>
            <a:r>
              <a:rPr lang="da-DK" sz="2000" dirty="0">
                <a:solidFill>
                  <a:srgbClr val="004567"/>
                </a:solidFill>
                <a:latin typeface="Arial" panose="020B0604020202020204" pitchFamily="34" charset="0"/>
                <a:cs typeface="Arial" panose="020B0604020202020204" pitchFamily="34" charset="0"/>
              </a:rPr>
              <a:t>er kun en mulighed, hvis</a:t>
            </a:r>
            <a:br>
              <a:rPr lang="da-DK" sz="2000" dirty="0">
                <a:solidFill>
                  <a:srgbClr val="004567"/>
                </a:solidFill>
                <a:latin typeface="Arial" panose="020B0604020202020204" pitchFamily="34" charset="0"/>
                <a:cs typeface="Arial" panose="020B0604020202020204" pitchFamily="34" charset="0"/>
              </a:rPr>
            </a:br>
            <a:r>
              <a:rPr lang="da-DK" sz="2000" dirty="0">
                <a:solidFill>
                  <a:srgbClr val="004567"/>
                </a:solidFill>
                <a:latin typeface="Arial" panose="020B0604020202020204" pitchFamily="34" charset="0"/>
                <a:cs typeface="Arial" panose="020B0604020202020204" pitchFamily="34" charset="0"/>
              </a:rPr>
              <a:t> patienter, som risikerer at dø af deres   </a:t>
            </a:r>
            <a:br>
              <a:rPr lang="da-DK" sz="2000" dirty="0">
                <a:solidFill>
                  <a:srgbClr val="004567"/>
                </a:solidFill>
                <a:latin typeface="Arial" panose="020B0604020202020204" pitchFamily="34" charset="0"/>
                <a:cs typeface="Arial" panose="020B0604020202020204" pitchFamily="34" charset="0"/>
              </a:rPr>
            </a:br>
            <a:r>
              <a:rPr lang="da-DK" sz="2000" dirty="0">
                <a:solidFill>
                  <a:srgbClr val="004567"/>
                </a:solidFill>
                <a:latin typeface="Arial" panose="020B0604020202020204" pitchFamily="34" charset="0"/>
                <a:cs typeface="Arial" panose="020B0604020202020204" pitchFamily="34" charset="0"/>
              </a:rPr>
              <a:t> cerebrale skader, er overflyttet til en</a:t>
            </a:r>
            <a:br>
              <a:rPr lang="da-DK" sz="2000" dirty="0">
                <a:solidFill>
                  <a:srgbClr val="004567"/>
                </a:solidFill>
                <a:latin typeface="Arial" panose="020B0604020202020204" pitchFamily="34" charset="0"/>
                <a:cs typeface="Arial" panose="020B0604020202020204" pitchFamily="34" charset="0"/>
              </a:rPr>
            </a:br>
            <a:r>
              <a:rPr lang="da-DK" sz="2000" dirty="0">
                <a:solidFill>
                  <a:srgbClr val="004567"/>
                </a:solidFill>
                <a:latin typeface="Arial" panose="020B0604020202020204" pitchFamily="34" charset="0"/>
                <a:cs typeface="Arial" panose="020B0604020202020204" pitchFamily="34" charset="0"/>
              </a:rPr>
              <a:t> intensivafdeling og er i respiratorbehandling</a:t>
            </a:r>
          </a:p>
        </p:txBody>
      </p:sp>
      <p:pic>
        <p:nvPicPr>
          <p:cNvPr id="15" name="Billed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35553" y="5073555"/>
            <a:ext cx="1208544" cy="1208544"/>
          </a:xfrm>
          <a:prstGeom prst="rect">
            <a:avLst/>
          </a:prstGeom>
        </p:spPr>
      </p:pic>
      <p:pic>
        <p:nvPicPr>
          <p:cNvPr id="16" name="Billed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94220" y="4990250"/>
            <a:ext cx="1008112" cy="1008112"/>
          </a:xfrm>
          <a:prstGeom prst="rect">
            <a:avLst/>
          </a:prstGeom>
        </p:spPr>
      </p:pic>
      <p:pic>
        <p:nvPicPr>
          <p:cNvPr id="17" name="Billed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4213026" y="4990250"/>
            <a:ext cx="947294" cy="1008112"/>
          </a:xfrm>
          <a:prstGeom prst="rect">
            <a:avLst/>
          </a:prstGeom>
        </p:spPr>
      </p:pic>
      <p:sp>
        <p:nvSpPr>
          <p:cNvPr id="19" name="Rektangel 18"/>
          <p:cNvSpPr/>
          <p:nvPr/>
        </p:nvSpPr>
        <p:spPr>
          <a:xfrm>
            <a:off x="743421" y="6101587"/>
            <a:ext cx="2055957" cy="307777"/>
          </a:xfrm>
          <a:prstGeom prst="rect">
            <a:avLst/>
          </a:prstGeom>
        </p:spPr>
        <p:txBody>
          <a:bodyPr wrap="square">
            <a:spAutoFit/>
          </a:bodyPr>
          <a:lstStyle/>
          <a:p>
            <a:pPr algn="ctr"/>
            <a:r>
              <a:rPr lang="da-DK" sz="1400" b="1" dirty="0">
                <a:solidFill>
                  <a:srgbClr val="004567"/>
                </a:solidFill>
                <a:latin typeface="Arial" panose="020B0604020202020204" pitchFamily="34" charset="0"/>
                <a:cs typeface="Arial" panose="020B0604020202020204" pitchFamily="34" charset="0"/>
              </a:rPr>
              <a:t>Akutmodtagelsen</a:t>
            </a:r>
            <a:endParaRPr lang="da-DK" sz="1400" dirty="0">
              <a:solidFill>
                <a:srgbClr val="004567"/>
              </a:solidFill>
              <a:latin typeface="Arial" panose="020B0604020202020204" pitchFamily="34" charset="0"/>
              <a:cs typeface="Arial" panose="020B0604020202020204" pitchFamily="34" charset="0"/>
            </a:endParaRPr>
          </a:p>
        </p:txBody>
      </p:sp>
      <p:sp>
        <p:nvSpPr>
          <p:cNvPr id="20" name="Rektangel 19"/>
          <p:cNvSpPr/>
          <p:nvPr/>
        </p:nvSpPr>
        <p:spPr>
          <a:xfrm>
            <a:off x="3972667" y="6101587"/>
            <a:ext cx="1528929" cy="307777"/>
          </a:xfrm>
          <a:prstGeom prst="rect">
            <a:avLst/>
          </a:prstGeom>
        </p:spPr>
        <p:txBody>
          <a:bodyPr wrap="square">
            <a:spAutoFit/>
          </a:bodyPr>
          <a:lstStyle/>
          <a:p>
            <a:pPr algn="ctr"/>
            <a:r>
              <a:rPr lang="da-DK" sz="1400" b="1" dirty="0">
                <a:solidFill>
                  <a:srgbClr val="004567"/>
                </a:solidFill>
                <a:latin typeface="Arial" panose="020B0604020202020204" pitchFamily="34" charset="0"/>
                <a:cs typeface="Arial" panose="020B0604020202020204" pitchFamily="34" charset="0"/>
              </a:rPr>
              <a:t>Intensiv</a:t>
            </a:r>
            <a:endParaRPr lang="da-DK" dirty="0">
              <a:solidFill>
                <a:srgbClr val="004567"/>
              </a:solidFill>
              <a:latin typeface="Arial" panose="020B0604020202020204" pitchFamily="34" charset="0"/>
              <a:cs typeface="Arial" panose="020B0604020202020204" pitchFamily="34" charset="0"/>
            </a:endParaRPr>
          </a:p>
        </p:txBody>
      </p:sp>
      <p:sp>
        <p:nvSpPr>
          <p:cNvPr id="24" name="Pladsholder til tekst 3">
            <a:extLst>
              <a:ext uri="{FF2B5EF4-FFF2-40B4-BE49-F238E27FC236}">
                <a16:creationId xmlns:a16="http://schemas.microsoft.com/office/drawing/2014/main" id="{0BEFC915-BA98-9E43-9A06-7E4BD6162D09}"/>
              </a:ext>
            </a:extLst>
          </p:cNvPr>
          <p:cNvSpPr>
            <a:spLocks noGrp="1"/>
          </p:cNvSpPr>
          <p:nvPr>
            <p:ph type="body" sz="quarter" idx="14"/>
          </p:nvPr>
        </p:nvSpPr>
        <p:spPr>
          <a:xfrm>
            <a:off x="689834" y="2235780"/>
            <a:ext cx="5585639" cy="1147546"/>
          </a:xfrm>
        </p:spPr>
        <p:txBody>
          <a:bodyPr>
            <a:noAutofit/>
          </a:bodyPr>
          <a:lstStyle>
            <a:lvl1pPr>
              <a:spcBef>
                <a:spcPts val="0"/>
              </a:spcBef>
              <a:defRPr sz="1800"/>
            </a:lvl1pPr>
          </a:lstStyle>
          <a:p>
            <a:pPr marL="0" indent="0">
              <a:buNone/>
            </a:pPr>
            <a:r>
              <a:rPr lang="da-DK" sz="2000" b="1" dirty="0"/>
              <a:t>Danmarks nationale målsætning er:</a:t>
            </a:r>
            <a:endParaRPr lang="da-DK" sz="2000" b="1" dirty="0">
              <a:solidFill>
                <a:srgbClr val="FF0000"/>
              </a:solidFill>
            </a:endParaRPr>
          </a:p>
          <a:p>
            <a:r>
              <a:rPr lang="da-DK" sz="2000" dirty="0">
                <a:latin typeface="Arial" panose="020B0604020202020204" pitchFamily="34" charset="0"/>
                <a:cs typeface="Arial" panose="020B0604020202020204" pitchFamily="34" charset="0"/>
              </a:rPr>
              <a:t> Alle, som </a:t>
            </a:r>
            <a:r>
              <a:rPr lang="da-DK" sz="2000" b="1" dirty="0">
                <a:solidFill>
                  <a:srgbClr val="FF612C"/>
                </a:solidFill>
                <a:latin typeface="Arial" panose="020B0604020202020204" pitchFamily="34" charset="0"/>
                <a:cs typeface="Arial" panose="020B0604020202020204" pitchFamily="34" charset="0"/>
              </a:rPr>
              <a:t>kan</a:t>
            </a:r>
            <a:r>
              <a:rPr lang="da-DK" sz="2000" b="1" dirty="0">
                <a:solidFill>
                  <a:srgbClr val="FF0000"/>
                </a:solidFill>
                <a:latin typeface="Arial" panose="020B0604020202020204" pitchFamily="34" charset="0"/>
                <a:cs typeface="Arial" panose="020B0604020202020204" pitchFamily="34" charset="0"/>
              </a:rPr>
              <a:t> </a:t>
            </a:r>
            <a:r>
              <a:rPr lang="da-DK" sz="2000" dirty="0">
                <a:latin typeface="Arial" panose="020B0604020202020204" pitchFamily="34" charset="0"/>
                <a:cs typeface="Arial" panose="020B0604020202020204" pitchFamily="34" charset="0"/>
              </a:rPr>
              <a:t>og </a:t>
            </a:r>
            <a:r>
              <a:rPr lang="da-DK" sz="2000" b="1" dirty="0">
                <a:solidFill>
                  <a:srgbClr val="FF612C"/>
                </a:solidFill>
                <a:latin typeface="Arial" panose="020B0604020202020204" pitchFamily="34" charset="0"/>
                <a:cs typeface="Arial" panose="020B0604020202020204" pitchFamily="34" charset="0"/>
              </a:rPr>
              <a:t>vil </a:t>
            </a:r>
            <a:r>
              <a:rPr lang="da-DK" sz="2000" dirty="0">
                <a:latin typeface="Arial" panose="020B0604020202020204" pitchFamily="34" charset="0"/>
                <a:cs typeface="Arial" panose="020B0604020202020204" pitchFamily="34" charset="0"/>
              </a:rPr>
              <a:t>donere deres organer, </a:t>
            </a:r>
            <a:br>
              <a:rPr lang="da-DK" sz="2000" dirty="0">
                <a:latin typeface="Arial" panose="020B0604020202020204" pitchFamily="34" charset="0"/>
                <a:cs typeface="Arial" panose="020B0604020202020204" pitchFamily="34" charset="0"/>
              </a:rPr>
            </a:br>
            <a:r>
              <a:rPr lang="da-DK" sz="2000" dirty="0">
                <a:latin typeface="Arial" panose="020B0604020202020204" pitchFamily="34" charset="0"/>
                <a:cs typeface="Arial" panose="020B0604020202020204" pitchFamily="34" charset="0"/>
              </a:rPr>
              <a:t> når de dør på hospitalet, skal have mulighed </a:t>
            </a:r>
            <a:br>
              <a:rPr lang="da-DK" sz="2000" dirty="0">
                <a:latin typeface="Arial" panose="020B0604020202020204" pitchFamily="34" charset="0"/>
                <a:cs typeface="Arial" panose="020B0604020202020204" pitchFamily="34" charset="0"/>
              </a:rPr>
            </a:br>
            <a:r>
              <a:rPr lang="da-DK" sz="2000" dirty="0">
                <a:latin typeface="Arial" panose="020B0604020202020204" pitchFamily="34" charset="0"/>
                <a:cs typeface="Arial" panose="020B0604020202020204" pitchFamily="34" charset="0"/>
              </a:rPr>
              <a:t> for det</a:t>
            </a:r>
          </a:p>
          <a:p>
            <a:endParaRPr lang="da-DK" dirty="0">
              <a:latin typeface="Arial" panose="020B0604020202020204" pitchFamily="34" charset="0"/>
              <a:cs typeface="Arial" panose="020B0604020202020204" pitchFamily="34" charset="0"/>
            </a:endParaRPr>
          </a:p>
        </p:txBody>
      </p:sp>
      <p:pic>
        <p:nvPicPr>
          <p:cNvPr id="25" name="Billede 2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18127" y="6009134"/>
            <a:ext cx="512737" cy="512737"/>
          </a:xfrm>
          <a:prstGeom prst="rect">
            <a:avLst/>
          </a:prstGeom>
        </p:spPr>
      </p:pic>
      <p:pic>
        <p:nvPicPr>
          <p:cNvPr id="27" name="Billede 26">
            <a:extLst>
              <a:ext uri="{FF2B5EF4-FFF2-40B4-BE49-F238E27FC236}">
                <a16:creationId xmlns:a16="http://schemas.microsoft.com/office/drawing/2014/main" id="{47DE7F14-7EA8-B94D-A3CD-7D66C6D6D8C9}"/>
              </a:ext>
            </a:extLst>
          </p:cNvPr>
          <p:cNvPicPr>
            <a:picLocks noChangeAspect="1"/>
          </p:cNvPicPr>
          <p:nvPr/>
        </p:nvPicPr>
        <p:blipFill>
          <a:blip r:embed="rId8"/>
          <a:stretch>
            <a:fillRect/>
          </a:stretch>
        </p:blipFill>
        <p:spPr>
          <a:xfrm>
            <a:off x="11504433" y="242035"/>
            <a:ext cx="501602" cy="501602"/>
          </a:xfrm>
          <a:prstGeom prst="rect">
            <a:avLst/>
          </a:prstGeom>
        </p:spPr>
      </p:pic>
    </p:spTree>
    <p:extLst>
      <p:ext uri="{BB962C8B-B14F-4D97-AF65-F5344CB8AC3E}">
        <p14:creationId xmlns:p14="http://schemas.microsoft.com/office/powerpoint/2010/main" val="3182608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par>
                                <p:cTn id="14" presetID="42" presetClass="path" presetSubtype="0" accel="50000" decel="50000" fill="hold" nodeType="withEffect">
                                  <p:stCondLst>
                                    <p:cond delay="0"/>
                                  </p:stCondLst>
                                  <p:childTnLst>
                                    <p:animMotion origin="layout" path="M -3.75423E-6 -3.3395E-6 L 0.07082 -3.3395E-6 " pathEditMode="relative" rAng="0" ptsTypes="AA">
                                      <p:cBhvr>
                                        <p:cTn id="15" dur="2000" fill="hold"/>
                                        <p:tgtEl>
                                          <p:spTgt spid="25"/>
                                        </p:tgtEl>
                                        <p:attrNameLst>
                                          <p:attrName>ppt_x</p:attrName>
                                          <p:attrName>ppt_y</p:attrName>
                                        </p:attrNameLst>
                                      </p:cBhvr>
                                      <p:rCtr x="3541" y="0"/>
                                    </p:animMotion>
                                  </p:childTnLst>
                                </p:cTn>
                              </p:par>
                              <p:par>
                                <p:cTn id="16" presetID="42" presetClass="path" presetSubtype="0" accel="50000" decel="50000" fill="hold" nodeType="withEffect">
                                  <p:stCondLst>
                                    <p:cond delay="0"/>
                                  </p:stCondLst>
                                  <p:childTnLst>
                                    <p:animMotion origin="layout" path="M -2.06196E-6 -2.0259E-6 L 0.07876 -2.0259E-6 " pathEditMode="relative" rAng="0" ptsTypes="AA">
                                      <p:cBhvr>
                                        <p:cTn id="17" dur="2000" fill="hold"/>
                                        <p:tgtEl>
                                          <p:spTgt spid="15"/>
                                        </p:tgtEl>
                                        <p:attrNameLst>
                                          <p:attrName>ppt_x</p:attrName>
                                          <p:attrName>ppt_y</p:attrName>
                                        </p:attrNameLst>
                                      </p:cBhvr>
                                      <p:rCtr x="393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9" grpId="0"/>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77654A-4005-FA44-B142-37F3289BE658}"/>
              </a:ext>
            </a:extLst>
          </p:cNvPr>
          <p:cNvSpPr>
            <a:spLocks noGrp="1"/>
          </p:cNvSpPr>
          <p:nvPr>
            <p:ph type="title"/>
          </p:nvPr>
        </p:nvSpPr>
        <p:spPr>
          <a:xfrm>
            <a:off x="6167147" y="638927"/>
            <a:ext cx="5469835" cy="1603931"/>
          </a:xfrm>
        </p:spPr>
        <p:txBody>
          <a:bodyPr>
            <a:normAutofit/>
          </a:bodyPr>
          <a:lstStyle/>
          <a:p>
            <a:r>
              <a:rPr lang="da-DK" sz="3600" dirty="0">
                <a:solidFill>
                  <a:srgbClr val="004567"/>
                </a:solidFill>
              </a:rPr>
              <a:t>Hvilke patienter </a:t>
            </a:r>
            <a:r>
              <a:rPr lang="da-DK" sz="3600" dirty="0"/>
              <a:t>skal man være opmærksom på at overflytte til intensiv?</a:t>
            </a:r>
          </a:p>
        </p:txBody>
      </p:sp>
      <p:pic>
        <p:nvPicPr>
          <p:cNvPr id="4" name="Pladsholder til billede 3"/>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483" b="1483"/>
          <a:stretch>
            <a:fillRect/>
          </a:stretch>
        </p:blipFill>
        <p:spPr/>
      </p:pic>
      <p:sp>
        <p:nvSpPr>
          <p:cNvPr id="5" name="Pladsholder til tekst 4">
            <a:extLst>
              <a:ext uri="{FF2B5EF4-FFF2-40B4-BE49-F238E27FC236}">
                <a16:creationId xmlns:a16="http://schemas.microsoft.com/office/drawing/2014/main" id="{C8120465-2E0F-3A4E-92CF-F70A70EF2EBB}"/>
              </a:ext>
            </a:extLst>
          </p:cNvPr>
          <p:cNvSpPr>
            <a:spLocks noGrp="1"/>
          </p:cNvSpPr>
          <p:nvPr>
            <p:ph type="body" sz="quarter" idx="14"/>
          </p:nvPr>
        </p:nvSpPr>
        <p:spPr>
          <a:xfrm>
            <a:off x="6166457" y="2302202"/>
            <a:ext cx="5470525" cy="2835275"/>
          </a:xfrm>
        </p:spPr>
        <p:txBody>
          <a:bodyPr>
            <a:noAutofit/>
          </a:bodyPr>
          <a:lstStyle/>
          <a:p>
            <a:pPr marL="0" indent="0">
              <a:buNone/>
            </a:pPr>
            <a:r>
              <a:rPr lang="da-DK" sz="2000" dirty="0">
                <a:solidFill>
                  <a:srgbClr val="004567"/>
                </a:solidFill>
              </a:rPr>
              <a:t>Patienter</a:t>
            </a:r>
            <a:r>
              <a:rPr lang="da-DK" sz="2000" b="1" dirty="0">
                <a:solidFill>
                  <a:srgbClr val="004567"/>
                </a:solidFill>
              </a:rPr>
              <a:t> </a:t>
            </a:r>
            <a:r>
              <a:rPr lang="da-DK" sz="2000" dirty="0">
                <a:solidFill>
                  <a:srgbClr val="004567"/>
                </a:solidFill>
              </a:rPr>
              <a:t>med en </a:t>
            </a:r>
            <a:r>
              <a:rPr lang="da-DK" sz="2000" b="1" dirty="0">
                <a:solidFill>
                  <a:srgbClr val="FF612C"/>
                </a:solidFill>
              </a:rPr>
              <a:t>akut svær hjerneskade </a:t>
            </a:r>
            <a:br>
              <a:rPr lang="da-DK" sz="2000" dirty="0">
                <a:solidFill>
                  <a:srgbClr val="004567"/>
                </a:solidFill>
              </a:rPr>
            </a:br>
            <a:r>
              <a:rPr lang="da-DK" sz="2000" dirty="0">
                <a:solidFill>
                  <a:srgbClr val="004567"/>
                </a:solidFill>
              </a:rPr>
              <a:t>og</a:t>
            </a:r>
            <a:r>
              <a:rPr lang="da-DK" sz="2000" b="1" dirty="0">
                <a:solidFill>
                  <a:srgbClr val="FF612C"/>
                </a:solidFill>
              </a:rPr>
              <a:t> nedsat bevidsthedsniveau</a:t>
            </a:r>
            <a:r>
              <a:rPr lang="da-DK" sz="2000" dirty="0">
                <a:solidFill>
                  <a:srgbClr val="004567"/>
                </a:solidFill>
              </a:rPr>
              <a:t>, som man overvejer at flytte til andre afdelinger end intensiv, fordi der ikke er nogle behandlingsmuligheder med henblik på overlevelse.</a:t>
            </a:r>
          </a:p>
        </p:txBody>
      </p:sp>
      <p:sp>
        <p:nvSpPr>
          <p:cNvPr id="6" name="Tekstboks 5"/>
          <p:cNvSpPr txBox="1"/>
          <p:nvPr/>
        </p:nvSpPr>
        <p:spPr>
          <a:xfrm>
            <a:off x="6343650" y="4309685"/>
            <a:ext cx="5116830" cy="2089803"/>
          </a:xfrm>
          <a:prstGeom prst="rect">
            <a:avLst/>
          </a:prstGeom>
          <a:solidFill>
            <a:srgbClr val="F0C9C6"/>
          </a:solidFill>
        </p:spPr>
        <p:txBody>
          <a:bodyPr wrap="square" rtlCol="0">
            <a:spAutoFit/>
          </a:bodyPr>
          <a:lstStyle/>
          <a:p>
            <a:pPr eaLnBrk="0" fontAlgn="base" hangingPunct="0">
              <a:spcBef>
                <a:spcPct val="20000"/>
              </a:spcBef>
              <a:spcAft>
                <a:spcPct val="0"/>
              </a:spcAft>
            </a:pPr>
            <a:r>
              <a:rPr lang="da-DK" sz="500" dirty="0">
                <a:solidFill>
                  <a:schemeClr val="bg1"/>
                </a:solidFill>
                <a:latin typeface="Arial" charset="0"/>
              </a:rPr>
              <a:t> </a:t>
            </a:r>
          </a:p>
          <a:p>
            <a:pPr eaLnBrk="0" fontAlgn="base" hangingPunct="0">
              <a:spcBef>
                <a:spcPct val="20000"/>
              </a:spcBef>
              <a:spcAft>
                <a:spcPct val="0"/>
              </a:spcAft>
            </a:pPr>
            <a:r>
              <a:rPr lang="da-DK" sz="2000" dirty="0">
                <a:solidFill>
                  <a:srgbClr val="004567"/>
                </a:solidFill>
                <a:latin typeface="Arial" charset="0"/>
              </a:rPr>
              <a:t>      Der er </a:t>
            </a:r>
            <a:r>
              <a:rPr lang="da-DK" sz="2000" b="1" dirty="0">
                <a:solidFill>
                  <a:srgbClr val="004567"/>
                </a:solidFill>
                <a:latin typeface="Arial" charset="0"/>
              </a:rPr>
              <a:t>ingen absolutte eksklusions-</a:t>
            </a:r>
          </a:p>
          <a:p>
            <a:pPr eaLnBrk="0" fontAlgn="base" hangingPunct="0">
              <a:spcBef>
                <a:spcPct val="20000"/>
              </a:spcBef>
              <a:spcAft>
                <a:spcPct val="0"/>
              </a:spcAft>
            </a:pPr>
            <a:r>
              <a:rPr lang="da-DK" sz="2000" b="1" dirty="0">
                <a:solidFill>
                  <a:srgbClr val="004567"/>
                </a:solidFill>
                <a:latin typeface="Arial" charset="0"/>
              </a:rPr>
              <a:t>      kriterier</a:t>
            </a:r>
            <a:r>
              <a:rPr lang="da-DK" sz="2000" dirty="0">
                <a:solidFill>
                  <a:srgbClr val="004567"/>
                </a:solidFill>
                <a:latin typeface="Arial" charset="0"/>
              </a:rPr>
              <a:t> for organdonation.</a:t>
            </a:r>
          </a:p>
          <a:p>
            <a:pPr eaLnBrk="0" fontAlgn="base" hangingPunct="0">
              <a:spcBef>
                <a:spcPct val="20000"/>
              </a:spcBef>
              <a:spcAft>
                <a:spcPct val="0"/>
              </a:spcAft>
            </a:pPr>
            <a:endParaRPr lang="da-DK" dirty="0">
              <a:solidFill>
                <a:srgbClr val="004567"/>
              </a:solidFill>
              <a:latin typeface="Arial" charset="0"/>
            </a:endParaRPr>
          </a:p>
          <a:p>
            <a:pPr eaLnBrk="0" fontAlgn="base" hangingPunct="0">
              <a:spcBef>
                <a:spcPct val="20000"/>
              </a:spcBef>
              <a:spcAft>
                <a:spcPct val="0"/>
              </a:spcAft>
            </a:pPr>
            <a:endParaRPr lang="da-DK" dirty="0">
              <a:solidFill>
                <a:srgbClr val="004567"/>
              </a:solidFill>
              <a:latin typeface="Arial" charset="0"/>
            </a:endParaRPr>
          </a:p>
          <a:p>
            <a:pPr eaLnBrk="0" fontAlgn="base" hangingPunct="0">
              <a:spcBef>
                <a:spcPct val="20000"/>
              </a:spcBef>
              <a:spcAft>
                <a:spcPct val="0"/>
              </a:spcAft>
            </a:pPr>
            <a:endParaRPr lang="da-DK" dirty="0">
              <a:solidFill>
                <a:srgbClr val="004567"/>
              </a:solidFill>
              <a:latin typeface="Arial" charset="0"/>
            </a:endParaRPr>
          </a:p>
          <a:p>
            <a:pPr eaLnBrk="0" fontAlgn="base" hangingPunct="0">
              <a:spcBef>
                <a:spcPct val="20000"/>
              </a:spcBef>
              <a:spcAft>
                <a:spcPct val="0"/>
              </a:spcAft>
            </a:pPr>
            <a:endParaRPr lang="da-DK" sz="1000" dirty="0">
              <a:solidFill>
                <a:srgbClr val="004567"/>
              </a:solidFill>
              <a:latin typeface="Arial" charset="0"/>
            </a:endParaRPr>
          </a:p>
        </p:txBody>
      </p:sp>
      <p:sp>
        <p:nvSpPr>
          <p:cNvPr id="7" name="Rektangel 6"/>
          <p:cNvSpPr/>
          <p:nvPr/>
        </p:nvSpPr>
        <p:spPr>
          <a:xfrm>
            <a:off x="7441624" y="5208104"/>
            <a:ext cx="4018856" cy="1015663"/>
          </a:xfrm>
          <a:prstGeom prst="rect">
            <a:avLst/>
          </a:prstGeom>
        </p:spPr>
        <p:txBody>
          <a:bodyPr wrap="square">
            <a:spAutoFit/>
          </a:bodyPr>
          <a:lstStyle/>
          <a:p>
            <a:pPr marL="342900" indent="-342900" eaLnBrk="0" fontAlgn="base" hangingPunct="0">
              <a:spcBef>
                <a:spcPct val="20000"/>
              </a:spcBef>
              <a:spcAft>
                <a:spcPct val="0"/>
              </a:spcAft>
              <a:buFont typeface="Arial" panose="020B0604020202020204" pitchFamily="34" charset="0"/>
              <a:buChar char="•"/>
            </a:pPr>
            <a:r>
              <a:rPr lang="da-DK" sz="2000" b="1" dirty="0">
                <a:solidFill>
                  <a:srgbClr val="004567"/>
                </a:solidFill>
                <a:latin typeface="Arial" charset="0"/>
              </a:rPr>
              <a:t>Høj alder</a:t>
            </a:r>
            <a:r>
              <a:rPr lang="da-DK" sz="2000" dirty="0">
                <a:solidFill>
                  <a:srgbClr val="004567"/>
                </a:solidFill>
                <a:latin typeface="Arial" charset="0"/>
              </a:rPr>
              <a:t> og </a:t>
            </a:r>
            <a:r>
              <a:rPr lang="da-DK" sz="2000" b="1" dirty="0" err="1">
                <a:solidFill>
                  <a:srgbClr val="004567"/>
                </a:solidFill>
                <a:latin typeface="Arial" charset="0"/>
              </a:rPr>
              <a:t>komorbiditet</a:t>
            </a:r>
            <a:r>
              <a:rPr lang="da-DK" sz="2000" dirty="0">
                <a:solidFill>
                  <a:srgbClr val="004567"/>
                </a:solidFill>
                <a:latin typeface="Arial" charset="0"/>
              </a:rPr>
              <a:t> </a:t>
            </a:r>
            <a:br>
              <a:rPr lang="da-DK" sz="2000" dirty="0">
                <a:solidFill>
                  <a:srgbClr val="004567"/>
                </a:solidFill>
                <a:latin typeface="Arial" charset="0"/>
              </a:rPr>
            </a:br>
            <a:r>
              <a:rPr lang="da-DK" sz="2000" dirty="0">
                <a:solidFill>
                  <a:srgbClr val="004567"/>
                </a:solidFill>
                <a:latin typeface="Arial" charset="0"/>
              </a:rPr>
              <a:t>udelukker ikke nødvendigvis muligheden for organdonation</a:t>
            </a:r>
          </a:p>
        </p:txBody>
      </p:sp>
      <p:pic>
        <p:nvPicPr>
          <p:cNvPr id="9" name="Billed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22089" y="5171950"/>
            <a:ext cx="531774" cy="1019387"/>
          </a:xfrm>
          <a:prstGeom prst="rect">
            <a:avLst/>
          </a:prstGeom>
        </p:spPr>
      </p:pic>
    </p:spTree>
    <p:extLst>
      <p:ext uri="{BB962C8B-B14F-4D97-AF65-F5344CB8AC3E}">
        <p14:creationId xmlns:p14="http://schemas.microsoft.com/office/powerpoint/2010/main" val="800072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A92935-D98D-B749-962A-034F9236AA0B}"/>
              </a:ext>
            </a:extLst>
          </p:cNvPr>
          <p:cNvSpPr>
            <a:spLocks noGrp="1"/>
          </p:cNvSpPr>
          <p:nvPr>
            <p:ph type="title"/>
          </p:nvPr>
        </p:nvSpPr>
        <p:spPr>
          <a:xfrm>
            <a:off x="839722" y="383565"/>
            <a:ext cx="10512557" cy="1205057"/>
          </a:xfrm>
        </p:spPr>
        <p:txBody>
          <a:bodyPr>
            <a:normAutofit/>
          </a:bodyPr>
          <a:lstStyle/>
          <a:p>
            <a:r>
              <a:rPr lang="da-DK" sz="3600" dirty="0"/>
              <a:t>Fra akutmodtagelse til intensiv</a:t>
            </a:r>
          </a:p>
        </p:txBody>
      </p:sp>
      <p:sp>
        <p:nvSpPr>
          <p:cNvPr id="7" name="Afrundet rektangel 6"/>
          <p:cNvSpPr/>
          <p:nvPr/>
        </p:nvSpPr>
        <p:spPr>
          <a:xfrm>
            <a:off x="6472039" y="1780932"/>
            <a:ext cx="4896544" cy="648072"/>
          </a:xfrm>
          <a:prstGeom prst="roundRect">
            <a:avLst/>
          </a:prstGeom>
          <a:solidFill>
            <a:srgbClr val="0045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Afrundet rektangel 7"/>
          <p:cNvSpPr/>
          <p:nvPr/>
        </p:nvSpPr>
        <p:spPr>
          <a:xfrm>
            <a:off x="899592" y="1780932"/>
            <a:ext cx="4896544" cy="648072"/>
          </a:xfrm>
          <a:prstGeom prst="roundRect">
            <a:avLst/>
          </a:prstGeom>
          <a:solidFill>
            <a:srgbClr val="0045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FF612C"/>
              </a:solidFill>
            </a:endParaRPr>
          </a:p>
        </p:txBody>
      </p:sp>
      <p:sp>
        <p:nvSpPr>
          <p:cNvPr id="9" name="Pladsholder til indhold 2"/>
          <p:cNvSpPr txBox="1">
            <a:spLocks/>
          </p:cNvSpPr>
          <p:nvPr/>
        </p:nvSpPr>
        <p:spPr bwMode="auto">
          <a:xfrm>
            <a:off x="731234" y="4044116"/>
            <a:ext cx="5233259" cy="1980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defRPr sz="3200" kern="1200">
                <a:solidFill>
                  <a:srgbClr val="5E7D98"/>
                </a:solidFill>
                <a:latin typeface="Arial" charset="0"/>
                <a:ea typeface="+mn-ea"/>
                <a:cs typeface="+mn-cs"/>
              </a:defRPr>
            </a:lvl1pPr>
            <a:lvl2pPr marL="742950" indent="-285750" algn="l" rtl="0" eaLnBrk="0" fontAlgn="base" hangingPunct="0">
              <a:spcBef>
                <a:spcPct val="20000"/>
              </a:spcBef>
              <a:spcAft>
                <a:spcPct val="0"/>
              </a:spcAft>
              <a:buBlip>
                <a:blip r:embed="rId3"/>
              </a:buBlip>
              <a:defRPr sz="2800" kern="1200">
                <a:solidFill>
                  <a:srgbClr val="5B5B5D"/>
                </a:solidFill>
                <a:latin typeface="Arial" charset="0"/>
                <a:ea typeface="+mn-ea"/>
                <a:cs typeface="+mn-cs"/>
              </a:defRPr>
            </a:lvl2pPr>
            <a:lvl3pPr marL="1143000" indent="-228600" algn="l" rtl="0" eaLnBrk="0" fontAlgn="base" hangingPunct="0">
              <a:spcBef>
                <a:spcPct val="20000"/>
              </a:spcBef>
              <a:spcAft>
                <a:spcPct val="0"/>
              </a:spcAft>
              <a:buClr>
                <a:srgbClr val="004567"/>
              </a:buClr>
              <a:buBlip>
                <a:blip r:embed="rId4"/>
              </a:buBlip>
              <a:defRPr sz="2400" kern="1200">
                <a:solidFill>
                  <a:srgbClr val="5B5B5D"/>
                </a:solidFill>
                <a:latin typeface="Arial" charset="0"/>
                <a:ea typeface="+mn-ea"/>
                <a:cs typeface="+mn-cs"/>
              </a:defRPr>
            </a:lvl3pPr>
            <a:lvl4pPr marL="1600200" indent="-228600" algn="l" rtl="0" eaLnBrk="0" fontAlgn="base" hangingPunct="0">
              <a:spcBef>
                <a:spcPct val="20000"/>
              </a:spcBef>
              <a:spcAft>
                <a:spcPct val="0"/>
              </a:spcAft>
              <a:buClr>
                <a:srgbClr val="5E7D98"/>
              </a:buClr>
              <a:buBlip>
                <a:blip r:embed="rId5"/>
              </a:buBlip>
              <a:defRPr sz="2000" kern="1200">
                <a:solidFill>
                  <a:srgbClr val="5B5B5D"/>
                </a:solidFill>
                <a:latin typeface="Arial" charset="0"/>
                <a:ea typeface="+mn-ea"/>
                <a:cs typeface="+mn-cs"/>
              </a:defRPr>
            </a:lvl4pPr>
            <a:lvl5pPr marL="2057400" indent="-228600" algn="l" rtl="0" eaLnBrk="0" fontAlgn="base" hangingPunct="0">
              <a:spcBef>
                <a:spcPct val="20000"/>
              </a:spcBef>
              <a:spcAft>
                <a:spcPct val="0"/>
              </a:spcAft>
              <a:buFont typeface="Arial" charset="0"/>
              <a:buChar char="•"/>
              <a:defRPr sz="2000" kern="1200">
                <a:solidFill>
                  <a:srgbClr val="5B5B5D"/>
                </a:solidFill>
                <a:latin typeface="Arial"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panose="020B0604020202020204" pitchFamily="34" charset="0"/>
              <a:buChar char="•"/>
            </a:pPr>
            <a:r>
              <a:rPr lang="da-DK" sz="2000" dirty="0">
                <a:solidFill>
                  <a:srgbClr val="004567"/>
                </a:solidFill>
              </a:rPr>
              <a:t>Tilkalder relevante behandlingsansvarlige specialister</a:t>
            </a:r>
          </a:p>
          <a:p>
            <a:pPr>
              <a:buFont typeface="Arial" panose="020B0604020202020204" pitchFamily="34" charset="0"/>
              <a:buChar char="•"/>
            </a:pPr>
            <a:r>
              <a:rPr lang="da-DK" sz="2000" dirty="0">
                <a:solidFill>
                  <a:srgbClr val="004567"/>
                </a:solidFill>
              </a:rPr>
              <a:t>Scanner patienten</a:t>
            </a:r>
          </a:p>
          <a:p>
            <a:pPr>
              <a:buFont typeface="Arial" panose="020B0604020202020204" pitchFamily="34" charset="0"/>
              <a:buChar char="•"/>
            </a:pPr>
            <a:r>
              <a:rPr lang="da-DK" sz="2000" dirty="0">
                <a:solidFill>
                  <a:srgbClr val="004567"/>
                </a:solidFill>
              </a:rPr>
              <a:t>Overflytter patienten til intensiv med henblik på vurdering af videre behandling</a:t>
            </a:r>
          </a:p>
          <a:p>
            <a:pPr>
              <a:buFont typeface="Arial" panose="020B0604020202020204" pitchFamily="34" charset="0"/>
              <a:buChar char="•"/>
            </a:pPr>
            <a:endParaRPr lang="da-DK" sz="1700" dirty="0">
              <a:solidFill>
                <a:srgbClr val="004567"/>
              </a:solidFill>
            </a:endParaRPr>
          </a:p>
        </p:txBody>
      </p:sp>
      <p:sp>
        <p:nvSpPr>
          <p:cNvPr id="10" name="Pladsholder til indhold 2"/>
          <p:cNvSpPr txBox="1">
            <a:spLocks/>
          </p:cNvSpPr>
          <p:nvPr/>
        </p:nvSpPr>
        <p:spPr bwMode="auto">
          <a:xfrm>
            <a:off x="6472039" y="3980283"/>
            <a:ext cx="5568619" cy="2904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defRPr sz="3200" kern="1200">
                <a:solidFill>
                  <a:srgbClr val="5E7D98"/>
                </a:solidFill>
                <a:latin typeface="Arial" charset="0"/>
                <a:ea typeface="+mn-ea"/>
                <a:cs typeface="+mn-cs"/>
              </a:defRPr>
            </a:lvl1pPr>
            <a:lvl2pPr marL="742950" indent="-285750" algn="l" rtl="0" eaLnBrk="0" fontAlgn="base" hangingPunct="0">
              <a:spcBef>
                <a:spcPct val="20000"/>
              </a:spcBef>
              <a:spcAft>
                <a:spcPct val="0"/>
              </a:spcAft>
              <a:buBlip>
                <a:blip r:embed="rId3"/>
              </a:buBlip>
              <a:defRPr sz="2800" kern="1200">
                <a:solidFill>
                  <a:srgbClr val="5B5B5D"/>
                </a:solidFill>
                <a:latin typeface="Arial" charset="0"/>
                <a:ea typeface="+mn-ea"/>
                <a:cs typeface="+mn-cs"/>
              </a:defRPr>
            </a:lvl2pPr>
            <a:lvl3pPr marL="1143000" indent="-228600" algn="l" rtl="0" eaLnBrk="0" fontAlgn="base" hangingPunct="0">
              <a:spcBef>
                <a:spcPct val="20000"/>
              </a:spcBef>
              <a:spcAft>
                <a:spcPct val="0"/>
              </a:spcAft>
              <a:buClr>
                <a:srgbClr val="004567"/>
              </a:buClr>
              <a:buBlip>
                <a:blip r:embed="rId4"/>
              </a:buBlip>
              <a:defRPr sz="2400" kern="1200">
                <a:solidFill>
                  <a:srgbClr val="5B5B5D"/>
                </a:solidFill>
                <a:latin typeface="Arial" charset="0"/>
                <a:ea typeface="+mn-ea"/>
                <a:cs typeface="+mn-cs"/>
              </a:defRPr>
            </a:lvl3pPr>
            <a:lvl4pPr marL="1600200" indent="-228600" algn="l" rtl="0" eaLnBrk="0" fontAlgn="base" hangingPunct="0">
              <a:spcBef>
                <a:spcPct val="20000"/>
              </a:spcBef>
              <a:spcAft>
                <a:spcPct val="0"/>
              </a:spcAft>
              <a:buClr>
                <a:srgbClr val="5E7D98"/>
              </a:buClr>
              <a:buBlip>
                <a:blip r:embed="rId5"/>
              </a:buBlip>
              <a:defRPr sz="2000" kern="1200">
                <a:solidFill>
                  <a:srgbClr val="5B5B5D"/>
                </a:solidFill>
                <a:latin typeface="Arial" charset="0"/>
                <a:ea typeface="+mn-ea"/>
                <a:cs typeface="+mn-cs"/>
              </a:defRPr>
            </a:lvl4pPr>
            <a:lvl5pPr marL="2057400" indent="-228600" algn="l" rtl="0" eaLnBrk="0" fontAlgn="base" hangingPunct="0">
              <a:spcBef>
                <a:spcPct val="20000"/>
              </a:spcBef>
              <a:spcAft>
                <a:spcPct val="0"/>
              </a:spcAft>
              <a:buFont typeface="Arial" charset="0"/>
              <a:buChar char="•"/>
              <a:defRPr sz="2000" kern="1200">
                <a:solidFill>
                  <a:srgbClr val="5B5B5D"/>
                </a:solidFill>
                <a:latin typeface="Arial"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panose="020B0604020202020204" pitchFamily="34" charset="0"/>
              <a:buChar char="•"/>
            </a:pPr>
            <a:r>
              <a:rPr lang="da-DK" sz="1900" dirty="0">
                <a:solidFill>
                  <a:srgbClr val="004567"/>
                </a:solidFill>
              </a:rPr>
              <a:t>Modtager patienten og vurderer </a:t>
            </a:r>
            <a:br>
              <a:rPr lang="da-DK" sz="1900" dirty="0">
                <a:solidFill>
                  <a:srgbClr val="004567"/>
                </a:solidFill>
              </a:rPr>
            </a:br>
            <a:r>
              <a:rPr lang="da-DK" sz="1900" dirty="0">
                <a:solidFill>
                  <a:srgbClr val="004567"/>
                </a:solidFill>
              </a:rPr>
              <a:t>om videre behandling med henblik på overlevelse er udsigtsløs</a:t>
            </a:r>
          </a:p>
          <a:p>
            <a:pPr>
              <a:buFont typeface="Arial" panose="020B0604020202020204" pitchFamily="34" charset="0"/>
              <a:buChar char="•"/>
            </a:pPr>
            <a:r>
              <a:rPr lang="da-DK" sz="1900" dirty="0">
                <a:solidFill>
                  <a:srgbClr val="004567"/>
                </a:solidFill>
              </a:rPr>
              <a:t>Er videre behandling udsigtsløs: </a:t>
            </a:r>
          </a:p>
          <a:p>
            <a:pPr lvl="1">
              <a:buFont typeface="Arial" panose="020B0604020202020204" pitchFamily="34" charset="0"/>
              <a:buChar char="•"/>
            </a:pPr>
            <a:r>
              <a:rPr lang="da-DK" sz="1900" dirty="0">
                <a:solidFill>
                  <a:srgbClr val="004567"/>
                </a:solidFill>
              </a:rPr>
              <a:t>Følges National Guideline for Organdonation </a:t>
            </a:r>
          </a:p>
          <a:p>
            <a:pPr lvl="1">
              <a:buFont typeface="Arial" panose="020B0604020202020204" pitchFamily="34" charset="0"/>
              <a:buChar char="•"/>
            </a:pPr>
            <a:r>
              <a:rPr lang="da-DK" sz="1900" dirty="0">
                <a:solidFill>
                  <a:srgbClr val="004567"/>
                </a:solidFill>
              </a:rPr>
              <a:t>Tages samtalen med de pårørende om risikoen for hjernedød og muligheden for organdonation af specialister på intensiv</a:t>
            </a:r>
          </a:p>
        </p:txBody>
      </p:sp>
      <p:sp>
        <p:nvSpPr>
          <p:cNvPr id="11" name="Rektangel 10"/>
          <p:cNvSpPr/>
          <p:nvPr/>
        </p:nvSpPr>
        <p:spPr>
          <a:xfrm>
            <a:off x="899592" y="1902165"/>
            <a:ext cx="4896544" cy="400110"/>
          </a:xfrm>
          <a:prstGeom prst="rect">
            <a:avLst/>
          </a:prstGeom>
        </p:spPr>
        <p:txBody>
          <a:bodyPr wrap="square">
            <a:spAutoFit/>
          </a:bodyPr>
          <a:lstStyle/>
          <a:p>
            <a:pPr algn="ctr" eaLnBrk="0" fontAlgn="base" hangingPunct="0">
              <a:spcBef>
                <a:spcPct val="20000"/>
              </a:spcBef>
              <a:spcAft>
                <a:spcPct val="0"/>
              </a:spcAft>
            </a:pPr>
            <a:r>
              <a:rPr lang="da-DK" sz="2000" b="1" dirty="0">
                <a:solidFill>
                  <a:schemeClr val="bg1"/>
                </a:solidFill>
                <a:latin typeface="Arial" charset="0"/>
              </a:rPr>
              <a:t>Akutmodtagelse</a:t>
            </a:r>
            <a:endParaRPr lang="da-DK" sz="2000" dirty="0">
              <a:solidFill>
                <a:schemeClr val="bg1"/>
              </a:solidFill>
              <a:latin typeface="Arial" charset="0"/>
            </a:endParaRPr>
          </a:p>
        </p:txBody>
      </p:sp>
      <p:sp>
        <p:nvSpPr>
          <p:cNvPr id="12" name="Rektangel 11"/>
          <p:cNvSpPr/>
          <p:nvPr/>
        </p:nvSpPr>
        <p:spPr>
          <a:xfrm>
            <a:off x="6472039" y="1904913"/>
            <a:ext cx="4896544" cy="400110"/>
          </a:xfrm>
          <a:prstGeom prst="rect">
            <a:avLst/>
          </a:prstGeom>
        </p:spPr>
        <p:txBody>
          <a:bodyPr wrap="square">
            <a:spAutoFit/>
          </a:bodyPr>
          <a:lstStyle/>
          <a:p>
            <a:pPr algn="ctr" eaLnBrk="0" fontAlgn="base" hangingPunct="0">
              <a:spcBef>
                <a:spcPct val="20000"/>
              </a:spcBef>
              <a:spcAft>
                <a:spcPct val="0"/>
              </a:spcAft>
            </a:pPr>
            <a:r>
              <a:rPr lang="da-DK" sz="2000" b="1" dirty="0">
                <a:solidFill>
                  <a:schemeClr val="bg1"/>
                </a:solidFill>
                <a:latin typeface="Arial" charset="0"/>
              </a:rPr>
              <a:t>Intensiv</a:t>
            </a:r>
            <a:endParaRPr lang="da-DK" sz="2000" dirty="0">
              <a:solidFill>
                <a:schemeClr val="bg1"/>
              </a:solidFill>
              <a:latin typeface="Arial" charset="0"/>
            </a:endParaRPr>
          </a:p>
        </p:txBody>
      </p:sp>
      <p:pic>
        <p:nvPicPr>
          <p:cNvPr id="13" name="Billed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9592" y="2631057"/>
            <a:ext cx="1356196" cy="1356196"/>
          </a:xfrm>
          <a:prstGeom prst="rect">
            <a:avLst/>
          </a:prstGeom>
        </p:spPr>
      </p:pic>
      <p:pic>
        <p:nvPicPr>
          <p:cNvPr id="14" name="Billed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733215" y="2616087"/>
            <a:ext cx="1274378" cy="1356196"/>
          </a:xfrm>
          <a:prstGeom prst="rect">
            <a:avLst/>
          </a:prstGeom>
        </p:spPr>
      </p:pic>
      <p:pic>
        <p:nvPicPr>
          <p:cNvPr id="15" name="Billed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33031" y="2687920"/>
            <a:ext cx="1625833" cy="1625833"/>
          </a:xfrm>
          <a:prstGeom prst="rect">
            <a:avLst/>
          </a:prstGeom>
        </p:spPr>
      </p:pic>
      <p:pic>
        <p:nvPicPr>
          <p:cNvPr id="16" name="Billed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08662" y="3345101"/>
            <a:ext cx="635182" cy="635182"/>
          </a:xfrm>
          <a:prstGeom prst="rect">
            <a:avLst/>
          </a:prstGeom>
        </p:spPr>
      </p:pic>
    </p:spTree>
    <p:extLst>
      <p:ext uri="{BB962C8B-B14F-4D97-AF65-F5344CB8AC3E}">
        <p14:creationId xmlns:p14="http://schemas.microsoft.com/office/powerpoint/2010/main" val="2439582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par>
                          <p:cTn id="16" fill="hold">
                            <p:stCondLst>
                              <p:cond delay="500"/>
                            </p:stCondLst>
                            <p:childTnLst>
                              <p:par>
                                <p:cTn id="17" presetID="42" presetClass="path" presetSubtype="0" accel="50000" decel="50000" fill="hold" nodeType="afterEffect">
                                  <p:stCondLst>
                                    <p:cond delay="0"/>
                                  </p:stCondLst>
                                  <p:childTnLst>
                                    <p:animMotion origin="layout" path="M 0.00052 3.33333E-6 L 0.40144 3.33333E-6 " pathEditMode="relative" rAng="0" ptsTypes="AA">
                                      <p:cBhvr>
                                        <p:cTn id="18" dur="2000" fill="hold"/>
                                        <p:tgtEl>
                                          <p:spTgt spid="15"/>
                                        </p:tgtEl>
                                        <p:attrNameLst>
                                          <p:attrName>ppt_x</p:attrName>
                                          <p:attrName>ppt_y</p:attrName>
                                        </p:attrNameLst>
                                      </p:cBhvr>
                                      <p:rCtr x="20039" y="0"/>
                                    </p:animMotion>
                                  </p:childTnLst>
                                </p:cTn>
                              </p:par>
                              <p:par>
                                <p:cTn id="19" presetID="42" presetClass="path" presetSubtype="0" accel="50000" decel="50000" fill="hold" nodeType="withEffect">
                                  <p:stCondLst>
                                    <p:cond delay="0"/>
                                  </p:stCondLst>
                                  <p:childTnLst>
                                    <p:animMotion origin="layout" path="M -1.45833E-6 2.22222E-6 L 0.4086 2.22222E-6 " pathEditMode="relative" rAng="0" ptsTypes="AA">
                                      <p:cBhvr>
                                        <p:cTn id="20" dur="2000" fill="hold"/>
                                        <p:tgtEl>
                                          <p:spTgt spid="16"/>
                                        </p:tgtEl>
                                        <p:attrNameLst>
                                          <p:attrName>ppt_x</p:attrName>
                                          <p:attrName>ppt_y</p:attrName>
                                        </p:attrNameLst>
                                      </p:cBhvr>
                                      <p:rCtr x="20430" y="0"/>
                                    </p:animMotion>
                                  </p:childTnLst>
                                </p:cTn>
                              </p:par>
                              <p:par>
                                <p:cTn id="21" presetID="10"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ktangel 45"/>
          <p:cNvSpPr/>
          <p:nvPr/>
        </p:nvSpPr>
        <p:spPr>
          <a:xfrm>
            <a:off x="6685745" y="-5217"/>
            <a:ext cx="5513387" cy="6858000"/>
          </a:xfrm>
          <a:prstGeom prst="rect">
            <a:avLst/>
          </a:prstGeom>
          <a:solidFill>
            <a:srgbClr val="F0C9C6"/>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a-DK"/>
          </a:p>
        </p:txBody>
      </p:sp>
      <p:sp>
        <p:nvSpPr>
          <p:cNvPr id="2" name="Titel 1">
            <a:extLst>
              <a:ext uri="{FF2B5EF4-FFF2-40B4-BE49-F238E27FC236}">
                <a16:creationId xmlns:a16="http://schemas.microsoft.com/office/drawing/2014/main" id="{27A92935-D98D-B749-962A-034F9236AA0B}"/>
              </a:ext>
            </a:extLst>
          </p:cNvPr>
          <p:cNvSpPr>
            <a:spLocks noGrp="1"/>
          </p:cNvSpPr>
          <p:nvPr>
            <p:ph type="title"/>
          </p:nvPr>
        </p:nvSpPr>
        <p:spPr>
          <a:xfrm>
            <a:off x="838199" y="619653"/>
            <a:ext cx="5469835" cy="1603931"/>
          </a:xfrm>
        </p:spPr>
        <p:txBody>
          <a:bodyPr>
            <a:normAutofit/>
          </a:bodyPr>
          <a:lstStyle/>
          <a:p>
            <a:r>
              <a:rPr lang="da-DK" sz="3600" dirty="0"/>
              <a:t>Overflytning til intensiv opretholder muligheden </a:t>
            </a:r>
            <a:br>
              <a:rPr lang="da-DK" sz="3600" dirty="0"/>
            </a:br>
            <a:r>
              <a:rPr lang="da-DK" sz="3600" dirty="0"/>
              <a:t>for </a:t>
            </a:r>
            <a:r>
              <a:rPr lang="da-DK" sz="3600" dirty="0">
                <a:solidFill>
                  <a:srgbClr val="004567"/>
                </a:solidFill>
              </a:rPr>
              <a:t>organdonation</a:t>
            </a:r>
          </a:p>
        </p:txBody>
      </p:sp>
      <p:sp>
        <p:nvSpPr>
          <p:cNvPr id="13" name="Pladsholder til indhold 2"/>
          <p:cNvSpPr txBox="1">
            <a:spLocks/>
          </p:cNvSpPr>
          <p:nvPr/>
        </p:nvSpPr>
        <p:spPr>
          <a:xfrm>
            <a:off x="901930" y="2471842"/>
            <a:ext cx="5190113" cy="38528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2000" b="1" dirty="0">
                <a:solidFill>
                  <a:srgbClr val="004567"/>
                </a:solidFill>
              </a:rPr>
              <a:t>Overflyt til intensiv fordi:</a:t>
            </a:r>
          </a:p>
        </p:txBody>
      </p:sp>
      <p:pic>
        <p:nvPicPr>
          <p:cNvPr id="32" name="Billede 31"/>
          <p:cNvPicPr>
            <a:picLocks noChangeAspect="1"/>
          </p:cNvPicPr>
          <p:nvPr/>
        </p:nvPicPr>
        <p:blipFill rotWithShape="1">
          <a:blip r:embed="rId3">
            <a:extLst>
              <a:ext uri="{28A0092B-C50C-407E-A947-70E740481C1C}">
                <a14:useLocalDpi xmlns:a14="http://schemas.microsoft.com/office/drawing/2010/main" val="0"/>
              </a:ext>
            </a:extLst>
          </a:blip>
          <a:srcRect r="35672"/>
          <a:stretch/>
        </p:blipFill>
        <p:spPr>
          <a:xfrm>
            <a:off x="8410577" y="1994236"/>
            <a:ext cx="1180628" cy="1529444"/>
          </a:xfrm>
          <a:prstGeom prst="rect">
            <a:avLst/>
          </a:prstGeom>
        </p:spPr>
      </p:pic>
      <p:sp>
        <p:nvSpPr>
          <p:cNvPr id="34" name="Pladsholder til indhold 2"/>
          <p:cNvSpPr txBox="1">
            <a:spLocks/>
          </p:cNvSpPr>
          <p:nvPr/>
        </p:nvSpPr>
        <p:spPr bwMode="auto">
          <a:xfrm>
            <a:off x="7432278" y="754783"/>
            <a:ext cx="3540535" cy="782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defRPr sz="2800" kern="1200">
                <a:solidFill>
                  <a:srgbClr val="5E7D98"/>
                </a:solidFill>
                <a:latin typeface="Arial" charset="0"/>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400" kern="1200">
                <a:solidFill>
                  <a:srgbClr val="5E7D98"/>
                </a:solidFill>
                <a:latin typeface="Arial" charset="0"/>
                <a:ea typeface="+mn-ea"/>
                <a:cs typeface="+mn-cs"/>
              </a:defRPr>
            </a:lvl2pPr>
            <a:lvl3pPr marL="1143000" indent="-228600" algn="l" rtl="0" eaLnBrk="0" fontAlgn="base" hangingPunct="0">
              <a:spcBef>
                <a:spcPct val="20000"/>
              </a:spcBef>
              <a:spcAft>
                <a:spcPct val="0"/>
              </a:spcAft>
              <a:buClr>
                <a:srgbClr val="004567"/>
              </a:buClr>
              <a:buFont typeface="Arial" panose="020B0604020202020204" pitchFamily="34" charset="0"/>
              <a:buChar char="•"/>
              <a:defRPr sz="2000" kern="1200">
                <a:solidFill>
                  <a:srgbClr val="5E7D98"/>
                </a:solidFill>
                <a:latin typeface="Arial" charset="0"/>
                <a:ea typeface="+mn-ea"/>
                <a:cs typeface="+mn-cs"/>
              </a:defRPr>
            </a:lvl3pPr>
            <a:lvl4pPr marL="1600200" indent="-228600" algn="l" rtl="0" eaLnBrk="0" fontAlgn="base" hangingPunct="0">
              <a:spcBef>
                <a:spcPct val="20000"/>
              </a:spcBef>
              <a:spcAft>
                <a:spcPct val="0"/>
              </a:spcAft>
              <a:buClr>
                <a:srgbClr val="5E7D98"/>
              </a:buClr>
              <a:buFont typeface="Arial" panose="020B0604020202020204" pitchFamily="34" charset="0"/>
              <a:buChar char="•"/>
              <a:defRPr sz="1800" kern="1200">
                <a:solidFill>
                  <a:srgbClr val="5E7D98"/>
                </a:solidFill>
                <a:latin typeface="Arial" charset="0"/>
                <a:ea typeface="+mn-ea"/>
                <a:cs typeface="+mn-cs"/>
              </a:defRPr>
            </a:lvl4pPr>
            <a:lvl5pPr marL="2057400" indent="-228600" algn="l" rtl="0" eaLnBrk="0" fontAlgn="base" hangingPunct="0">
              <a:spcBef>
                <a:spcPct val="20000"/>
              </a:spcBef>
              <a:spcAft>
                <a:spcPct val="0"/>
              </a:spcAft>
              <a:buFont typeface="Arial" charset="0"/>
              <a:buChar char="•"/>
              <a:defRPr sz="1800" kern="1200">
                <a:solidFill>
                  <a:srgbClr val="5E7D98"/>
                </a:solidFill>
                <a:latin typeface="Arial"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r>
              <a:rPr lang="da-DK" sz="4000" b="1" dirty="0">
                <a:solidFill>
                  <a:srgbClr val="004567"/>
                </a:solidFill>
                <a:latin typeface="Georgia" panose="02040502050405020303" pitchFamily="18" charset="0"/>
              </a:rPr>
              <a:t>2</a:t>
            </a:r>
            <a:r>
              <a:rPr lang="da-DK" sz="2200" dirty="0">
                <a:solidFill>
                  <a:srgbClr val="004567"/>
                </a:solidFill>
              </a:rPr>
              <a:t> </a:t>
            </a:r>
            <a:r>
              <a:rPr lang="da-DK" sz="2000" dirty="0">
                <a:solidFill>
                  <a:srgbClr val="004567"/>
                </a:solidFill>
              </a:rPr>
              <a:t>ud af</a:t>
            </a:r>
            <a:r>
              <a:rPr lang="da-DK" sz="2000" b="1" dirty="0">
                <a:solidFill>
                  <a:srgbClr val="004567"/>
                </a:solidFill>
                <a:latin typeface="Georgia" panose="02040502050405020303" pitchFamily="18" charset="0"/>
              </a:rPr>
              <a:t> </a:t>
            </a:r>
            <a:br>
              <a:rPr lang="da-DK" sz="2200" dirty="0">
                <a:solidFill>
                  <a:srgbClr val="004567"/>
                </a:solidFill>
              </a:rPr>
            </a:br>
            <a:r>
              <a:rPr lang="da-DK" sz="2200" dirty="0">
                <a:solidFill>
                  <a:srgbClr val="004567"/>
                </a:solidFill>
              </a:rPr>
              <a:t>     </a:t>
            </a:r>
            <a:r>
              <a:rPr lang="da-DK" sz="2000" dirty="0">
                <a:solidFill>
                  <a:srgbClr val="004567"/>
                </a:solidFill>
              </a:rPr>
              <a:t>danskere har taget  </a:t>
            </a:r>
            <a:br>
              <a:rPr lang="da-DK" sz="2000" dirty="0">
                <a:solidFill>
                  <a:srgbClr val="004567"/>
                </a:solidFill>
              </a:rPr>
            </a:br>
            <a:r>
              <a:rPr lang="da-DK" sz="2000" dirty="0">
                <a:solidFill>
                  <a:srgbClr val="004567"/>
                </a:solidFill>
              </a:rPr>
              <a:t>       stilling til organdonation</a:t>
            </a:r>
          </a:p>
        </p:txBody>
      </p:sp>
      <p:sp>
        <p:nvSpPr>
          <p:cNvPr id="35" name="Pladsholder til indhold 2"/>
          <p:cNvSpPr txBox="1">
            <a:spLocks/>
          </p:cNvSpPr>
          <p:nvPr/>
        </p:nvSpPr>
        <p:spPr bwMode="auto">
          <a:xfrm>
            <a:off x="7596727" y="4084079"/>
            <a:ext cx="3264396" cy="782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defRPr sz="2800" kern="1200">
                <a:solidFill>
                  <a:srgbClr val="5E7D98"/>
                </a:solidFill>
                <a:latin typeface="Arial" charset="0"/>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400" kern="1200">
                <a:solidFill>
                  <a:srgbClr val="5E7D98"/>
                </a:solidFill>
                <a:latin typeface="Arial" charset="0"/>
                <a:ea typeface="+mn-ea"/>
                <a:cs typeface="+mn-cs"/>
              </a:defRPr>
            </a:lvl2pPr>
            <a:lvl3pPr marL="1143000" indent="-228600" algn="l" rtl="0" eaLnBrk="0" fontAlgn="base" hangingPunct="0">
              <a:spcBef>
                <a:spcPct val="20000"/>
              </a:spcBef>
              <a:spcAft>
                <a:spcPct val="0"/>
              </a:spcAft>
              <a:buClr>
                <a:srgbClr val="004567"/>
              </a:buClr>
              <a:buFont typeface="Arial" panose="020B0604020202020204" pitchFamily="34" charset="0"/>
              <a:buChar char="•"/>
              <a:defRPr sz="2000" kern="1200">
                <a:solidFill>
                  <a:srgbClr val="5E7D98"/>
                </a:solidFill>
                <a:latin typeface="Arial" charset="0"/>
                <a:ea typeface="+mn-ea"/>
                <a:cs typeface="+mn-cs"/>
              </a:defRPr>
            </a:lvl3pPr>
            <a:lvl4pPr marL="1600200" indent="-228600" algn="l" rtl="0" eaLnBrk="0" fontAlgn="base" hangingPunct="0">
              <a:spcBef>
                <a:spcPct val="20000"/>
              </a:spcBef>
              <a:spcAft>
                <a:spcPct val="0"/>
              </a:spcAft>
              <a:buClr>
                <a:srgbClr val="5E7D98"/>
              </a:buClr>
              <a:buFont typeface="Arial" panose="020B0604020202020204" pitchFamily="34" charset="0"/>
              <a:buChar char="•"/>
              <a:defRPr sz="1800" kern="1200">
                <a:solidFill>
                  <a:srgbClr val="5E7D98"/>
                </a:solidFill>
                <a:latin typeface="Arial" charset="0"/>
                <a:ea typeface="+mn-ea"/>
                <a:cs typeface="+mn-cs"/>
              </a:defRPr>
            </a:lvl4pPr>
            <a:lvl5pPr marL="2057400" indent="-228600" algn="l" rtl="0" eaLnBrk="0" fontAlgn="base" hangingPunct="0">
              <a:spcBef>
                <a:spcPct val="20000"/>
              </a:spcBef>
              <a:spcAft>
                <a:spcPct val="0"/>
              </a:spcAft>
              <a:buFont typeface="Arial" charset="0"/>
              <a:buChar char="•"/>
              <a:defRPr sz="1800" kern="1200">
                <a:solidFill>
                  <a:srgbClr val="5E7D98"/>
                </a:solidFill>
                <a:latin typeface="Arial"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r>
              <a:rPr lang="da-DK" sz="2000" dirty="0">
                <a:solidFill>
                  <a:srgbClr val="004567"/>
                </a:solidFill>
                <a:latin typeface="+mn-lt"/>
              </a:rPr>
              <a:t>ud af</a:t>
            </a:r>
            <a:br>
              <a:rPr lang="da-DK" dirty="0">
                <a:solidFill>
                  <a:srgbClr val="004567"/>
                </a:solidFill>
                <a:latin typeface="Arial Black" panose="020B0A04020102020204" pitchFamily="34" charset="0"/>
              </a:rPr>
            </a:br>
            <a:r>
              <a:rPr lang="da-DK" sz="2000" dirty="0">
                <a:solidFill>
                  <a:srgbClr val="004567"/>
                </a:solidFill>
                <a:latin typeface="Arial" panose="020B0604020202020204" pitchFamily="34" charset="0"/>
                <a:cs typeface="Arial" panose="020B0604020202020204" pitchFamily="34" charset="0"/>
              </a:rPr>
              <a:t>   danskere er positive</a:t>
            </a:r>
            <a:br>
              <a:rPr lang="da-DK" sz="2000" dirty="0">
                <a:solidFill>
                  <a:srgbClr val="004567"/>
                </a:solidFill>
                <a:latin typeface="Arial" panose="020B0604020202020204" pitchFamily="34" charset="0"/>
                <a:cs typeface="Arial" panose="020B0604020202020204" pitchFamily="34" charset="0"/>
              </a:rPr>
            </a:br>
            <a:r>
              <a:rPr lang="da-DK" sz="2000" dirty="0">
                <a:solidFill>
                  <a:srgbClr val="004567"/>
                </a:solidFill>
                <a:latin typeface="Arial" panose="020B0604020202020204" pitchFamily="34" charset="0"/>
                <a:cs typeface="Arial" panose="020B0604020202020204" pitchFamily="34" charset="0"/>
              </a:rPr>
              <a:t>   overfor organdonation</a:t>
            </a:r>
            <a:endParaRPr lang="da-DK" sz="2000" dirty="0">
              <a:solidFill>
                <a:srgbClr val="004567"/>
              </a:solidFill>
            </a:endParaRPr>
          </a:p>
        </p:txBody>
      </p:sp>
      <p:sp>
        <p:nvSpPr>
          <p:cNvPr id="37" name="Rektangel 36"/>
          <p:cNvSpPr/>
          <p:nvPr/>
        </p:nvSpPr>
        <p:spPr>
          <a:xfrm>
            <a:off x="8800306" y="5662473"/>
            <a:ext cx="216103" cy="462338"/>
          </a:xfrm>
          <a:prstGeom prst="rect">
            <a:avLst/>
          </a:prstGeom>
          <a:solidFill>
            <a:srgbClr val="0045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8" name="Lige forbindelse 37"/>
          <p:cNvCxnSpPr/>
          <p:nvPr/>
        </p:nvCxnSpPr>
        <p:spPr>
          <a:xfrm>
            <a:off x="7742712" y="3689930"/>
            <a:ext cx="3325091" cy="0"/>
          </a:xfrm>
          <a:prstGeom prst="line">
            <a:avLst/>
          </a:prstGeom>
          <a:ln w="12700">
            <a:solidFill>
              <a:srgbClr val="004567"/>
            </a:solidFill>
          </a:ln>
        </p:spPr>
        <p:style>
          <a:lnRef idx="1">
            <a:schemeClr val="accent1"/>
          </a:lnRef>
          <a:fillRef idx="0">
            <a:schemeClr val="accent1"/>
          </a:fillRef>
          <a:effectRef idx="0">
            <a:schemeClr val="accent1"/>
          </a:effectRef>
          <a:fontRef idx="minor">
            <a:schemeClr val="tx1"/>
          </a:fontRef>
        </p:style>
      </p:cxnSp>
      <p:pic>
        <p:nvPicPr>
          <p:cNvPr id="39" name="Billede 3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96322" y="4951326"/>
            <a:ext cx="1208544" cy="1208544"/>
          </a:xfrm>
          <a:prstGeom prst="rect">
            <a:avLst/>
          </a:prstGeom>
        </p:spPr>
      </p:pic>
      <p:pic>
        <p:nvPicPr>
          <p:cNvPr id="40" name="Billede 3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83327" y="5720655"/>
            <a:ext cx="635182" cy="635182"/>
          </a:xfrm>
          <a:prstGeom prst="rect">
            <a:avLst/>
          </a:prstGeom>
        </p:spPr>
      </p:pic>
      <p:sp>
        <p:nvSpPr>
          <p:cNvPr id="42" name="Pladsholder til indhold 2"/>
          <p:cNvSpPr txBox="1">
            <a:spLocks/>
          </p:cNvSpPr>
          <p:nvPr/>
        </p:nvSpPr>
        <p:spPr>
          <a:xfrm>
            <a:off x="947727" y="2992913"/>
            <a:ext cx="4631377" cy="20870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r>
              <a:rPr lang="da-DK" sz="2000" dirty="0">
                <a:solidFill>
                  <a:srgbClr val="004567"/>
                </a:solidFill>
              </a:rPr>
              <a:t>Det opretholder muligheden for </a:t>
            </a:r>
            <a:br>
              <a:rPr lang="da-DK" sz="2000" dirty="0">
                <a:solidFill>
                  <a:srgbClr val="004567"/>
                </a:solidFill>
              </a:rPr>
            </a:br>
            <a:r>
              <a:rPr lang="da-DK" sz="2000" dirty="0">
                <a:solidFill>
                  <a:srgbClr val="004567"/>
                </a:solidFill>
              </a:rPr>
              <a:t>at efterkomme </a:t>
            </a:r>
            <a:r>
              <a:rPr lang="da-DK" sz="2000" b="1" dirty="0">
                <a:solidFill>
                  <a:srgbClr val="FF612C"/>
                </a:solidFill>
              </a:rPr>
              <a:t>patientens eget ønske om organdonation</a:t>
            </a:r>
            <a:endParaRPr lang="da-DK" sz="2000" dirty="0">
              <a:solidFill>
                <a:srgbClr val="004567"/>
              </a:solidFill>
            </a:endParaRPr>
          </a:p>
          <a:p>
            <a:pPr marL="457200" indent="-457200"/>
            <a:r>
              <a:rPr lang="da-DK" sz="2000" dirty="0">
                <a:solidFill>
                  <a:srgbClr val="004567"/>
                </a:solidFill>
              </a:rPr>
              <a:t>Det giver mulighed for videre udredning i forhold til om organdonation kan blive en mulighed</a:t>
            </a:r>
            <a:endParaRPr lang="da-DK" sz="1000" dirty="0">
              <a:solidFill>
                <a:srgbClr val="004567"/>
              </a:solidFill>
            </a:endParaRPr>
          </a:p>
        </p:txBody>
      </p:sp>
      <p:pic>
        <p:nvPicPr>
          <p:cNvPr id="47" name="Billede 46">
            <a:extLst>
              <a:ext uri="{FF2B5EF4-FFF2-40B4-BE49-F238E27FC236}">
                <a16:creationId xmlns:a16="http://schemas.microsoft.com/office/drawing/2014/main" id="{47DE7F14-7EA8-B94D-A3CD-7D66C6D6D8C9}"/>
              </a:ext>
            </a:extLst>
          </p:cNvPr>
          <p:cNvPicPr>
            <a:picLocks noChangeAspect="1"/>
          </p:cNvPicPr>
          <p:nvPr/>
        </p:nvPicPr>
        <p:blipFill>
          <a:blip r:embed="rId6"/>
          <a:stretch>
            <a:fillRect/>
          </a:stretch>
        </p:blipFill>
        <p:spPr>
          <a:xfrm>
            <a:off x="11326308" y="360785"/>
            <a:ext cx="501602" cy="501602"/>
          </a:xfrm>
          <a:prstGeom prst="rect">
            <a:avLst/>
          </a:prstGeom>
        </p:spPr>
      </p:pic>
      <p:sp>
        <p:nvSpPr>
          <p:cNvPr id="48" name="Pladsholder til indhold 2"/>
          <p:cNvSpPr txBox="1">
            <a:spLocks/>
          </p:cNvSpPr>
          <p:nvPr/>
        </p:nvSpPr>
        <p:spPr bwMode="auto">
          <a:xfrm>
            <a:off x="9702899" y="755486"/>
            <a:ext cx="490119" cy="782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defRPr sz="2800" kern="1200">
                <a:solidFill>
                  <a:srgbClr val="5E7D98"/>
                </a:solidFill>
                <a:latin typeface="Arial" charset="0"/>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400" kern="1200">
                <a:solidFill>
                  <a:srgbClr val="5E7D98"/>
                </a:solidFill>
                <a:latin typeface="Arial" charset="0"/>
                <a:ea typeface="+mn-ea"/>
                <a:cs typeface="+mn-cs"/>
              </a:defRPr>
            </a:lvl2pPr>
            <a:lvl3pPr marL="1143000" indent="-228600" algn="l" rtl="0" eaLnBrk="0" fontAlgn="base" hangingPunct="0">
              <a:spcBef>
                <a:spcPct val="20000"/>
              </a:spcBef>
              <a:spcAft>
                <a:spcPct val="0"/>
              </a:spcAft>
              <a:buClr>
                <a:srgbClr val="004567"/>
              </a:buClr>
              <a:buFont typeface="Arial" panose="020B0604020202020204" pitchFamily="34" charset="0"/>
              <a:buChar char="•"/>
              <a:defRPr sz="2000" kern="1200">
                <a:solidFill>
                  <a:srgbClr val="5E7D98"/>
                </a:solidFill>
                <a:latin typeface="Arial" charset="0"/>
                <a:ea typeface="+mn-ea"/>
                <a:cs typeface="+mn-cs"/>
              </a:defRPr>
            </a:lvl3pPr>
            <a:lvl4pPr marL="1600200" indent="-228600" algn="l" rtl="0" eaLnBrk="0" fontAlgn="base" hangingPunct="0">
              <a:spcBef>
                <a:spcPct val="20000"/>
              </a:spcBef>
              <a:spcAft>
                <a:spcPct val="0"/>
              </a:spcAft>
              <a:buClr>
                <a:srgbClr val="5E7D98"/>
              </a:buClr>
              <a:buFont typeface="Arial" panose="020B0604020202020204" pitchFamily="34" charset="0"/>
              <a:buChar char="•"/>
              <a:defRPr sz="1800" kern="1200">
                <a:solidFill>
                  <a:srgbClr val="5E7D98"/>
                </a:solidFill>
                <a:latin typeface="Arial" charset="0"/>
                <a:ea typeface="+mn-ea"/>
                <a:cs typeface="+mn-cs"/>
              </a:defRPr>
            </a:lvl4pPr>
            <a:lvl5pPr marL="2057400" indent="-228600" algn="l" rtl="0" eaLnBrk="0" fontAlgn="base" hangingPunct="0">
              <a:spcBef>
                <a:spcPct val="20000"/>
              </a:spcBef>
              <a:spcAft>
                <a:spcPct val="0"/>
              </a:spcAft>
              <a:buFont typeface="Arial" charset="0"/>
              <a:buChar char="•"/>
              <a:defRPr sz="1800" kern="1200">
                <a:solidFill>
                  <a:srgbClr val="5E7D98"/>
                </a:solidFill>
                <a:latin typeface="Arial"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r>
              <a:rPr lang="da-DK" sz="3600" b="1" dirty="0">
                <a:solidFill>
                  <a:srgbClr val="004567"/>
                </a:solidFill>
                <a:latin typeface="Georgia" panose="02040502050405020303" pitchFamily="18" charset="0"/>
              </a:rPr>
              <a:t>3</a:t>
            </a:r>
            <a:endParaRPr lang="da-DK" sz="2000" dirty="0">
              <a:solidFill>
                <a:srgbClr val="004567"/>
              </a:solidFill>
            </a:endParaRPr>
          </a:p>
        </p:txBody>
      </p:sp>
      <p:sp>
        <p:nvSpPr>
          <p:cNvPr id="49" name="Pladsholder til indhold 2"/>
          <p:cNvSpPr txBox="1">
            <a:spLocks/>
          </p:cNvSpPr>
          <p:nvPr/>
        </p:nvSpPr>
        <p:spPr bwMode="auto">
          <a:xfrm>
            <a:off x="8366676" y="3852203"/>
            <a:ext cx="619918" cy="782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defRPr sz="2800" kern="1200">
                <a:solidFill>
                  <a:srgbClr val="5E7D98"/>
                </a:solidFill>
                <a:latin typeface="Arial" charset="0"/>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400" kern="1200">
                <a:solidFill>
                  <a:srgbClr val="5E7D98"/>
                </a:solidFill>
                <a:latin typeface="Arial" charset="0"/>
                <a:ea typeface="+mn-ea"/>
                <a:cs typeface="+mn-cs"/>
              </a:defRPr>
            </a:lvl2pPr>
            <a:lvl3pPr marL="1143000" indent="-228600" algn="l" rtl="0" eaLnBrk="0" fontAlgn="base" hangingPunct="0">
              <a:spcBef>
                <a:spcPct val="20000"/>
              </a:spcBef>
              <a:spcAft>
                <a:spcPct val="0"/>
              </a:spcAft>
              <a:buClr>
                <a:srgbClr val="004567"/>
              </a:buClr>
              <a:buFont typeface="Arial" panose="020B0604020202020204" pitchFamily="34" charset="0"/>
              <a:buChar char="•"/>
              <a:defRPr sz="2000" kern="1200">
                <a:solidFill>
                  <a:srgbClr val="5E7D98"/>
                </a:solidFill>
                <a:latin typeface="Arial" charset="0"/>
                <a:ea typeface="+mn-ea"/>
                <a:cs typeface="+mn-cs"/>
              </a:defRPr>
            </a:lvl3pPr>
            <a:lvl4pPr marL="1600200" indent="-228600" algn="l" rtl="0" eaLnBrk="0" fontAlgn="base" hangingPunct="0">
              <a:spcBef>
                <a:spcPct val="20000"/>
              </a:spcBef>
              <a:spcAft>
                <a:spcPct val="0"/>
              </a:spcAft>
              <a:buClr>
                <a:srgbClr val="5E7D98"/>
              </a:buClr>
              <a:buFont typeface="Arial" panose="020B0604020202020204" pitchFamily="34" charset="0"/>
              <a:buChar char="•"/>
              <a:defRPr sz="1800" kern="1200">
                <a:solidFill>
                  <a:srgbClr val="5E7D98"/>
                </a:solidFill>
                <a:latin typeface="Arial" charset="0"/>
                <a:ea typeface="+mn-ea"/>
                <a:cs typeface="+mn-cs"/>
              </a:defRPr>
            </a:lvl4pPr>
            <a:lvl5pPr marL="2057400" indent="-228600" algn="l" rtl="0" eaLnBrk="0" fontAlgn="base" hangingPunct="0">
              <a:spcBef>
                <a:spcPct val="20000"/>
              </a:spcBef>
              <a:spcAft>
                <a:spcPct val="0"/>
              </a:spcAft>
              <a:buFont typeface="Arial" charset="0"/>
              <a:buChar char="•"/>
              <a:defRPr sz="1800" kern="1200">
                <a:solidFill>
                  <a:srgbClr val="5E7D98"/>
                </a:solidFill>
                <a:latin typeface="Arial"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r>
              <a:rPr lang="da-DK" sz="3400" b="1" dirty="0">
                <a:solidFill>
                  <a:srgbClr val="004567"/>
                </a:solidFill>
                <a:latin typeface="Georgia" panose="02040502050405020303" pitchFamily="18" charset="0"/>
              </a:rPr>
              <a:t>9</a:t>
            </a:r>
            <a:endParaRPr lang="da-DK" sz="3400" dirty="0">
              <a:solidFill>
                <a:srgbClr val="004567"/>
              </a:solidFill>
            </a:endParaRPr>
          </a:p>
        </p:txBody>
      </p:sp>
      <p:sp>
        <p:nvSpPr>
          <p:cNvPr id="50" name="Pladsholder til indhold 2"/>
          <p:cNvSpPr txBox="1">
            <a:spLocks/>
          </p:cNvSpPr>
          <p:nvPr/>
        </p:nvSpPr>
        <p:spPr bwMode="auto">
          <a:xfrm>
            <a:off x="9418482" y="3858778"/>
            <a:ext cx="1035101" cy="782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defRPr sz="2800" kern="1200">
                <a:solidFill>
                  <a:srgbClr val="5E7D98"/>
                </a:solidFill>
                <a:latin typeface="Arial" charset="0"/>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400" kern="1200">
                <a:solidFill>
                  <a:srgbClr val="5E7D98"/>
                </a:solidFill>
                <a:latin typeface="Arial" charset="0"/>
                <a:ea typeface="+mn-ea"/>
                <a:cs typeface="+mn-cs"/>
              </a:defRPr>
            </a:lvl2pPr>
            <a:lvl3pPr marL="1143000" indent="-228600" algn="l" rtl="0" eaLnBrk="0" fontAlgn="base" hangingPunct="0">
              <a:spcBef>
                <a:spcPct val="20000"/>
              </a:spcBef>
              <a:spcAft>
                <a:spcPct val="0"/>
              </a:spcAft>
              <a:buClr>
                <a:srgbClr val="004567"/>
              </a:buClr>
              <a:buFont typeface="Arial" panose="020B0604020202020204" pitchFamily="34" charset="0"/>
              <a:buChar char="•"/>
              <a:defRPr sz="2000" kern="1200">
                <a:solidFill>
                  <a:srgbClr val="5E7D98"/>
                </a:solidFill>
                <a:latin typeface="Arial" charset="0"/>
                <a:ea typeface="+mn-ea"/>
                <a:cs typeface="+mn-cs"/>
              </a:defRPr>
            </a:lvl3pPr>
            <a:lvl4pPr marL="1600200" indent="-228600" algn="l" rtl="0" eaLnBrk="0" fontAlgn="base" hangingPunct="0">
              <a:spcBef>
                <a:spcPct val="20000"/>
              </a:spcBef>
              <a:spcAft>
                <a:spcPct val="0"/>
              </a:spcAft>
              <a:buClr>
                <a:srgbClr val="5E7D98"/>
              </a:buClr>
              <a:buFont typeface="Arial" panose="020B0604020202020204" pitchFamily="34" charset="0"/>
              <a:buChar char="•"/>
              <a:defRPr sz="1800" kern="1200">
                <a:solidFill>
                  <a:srgbClr val="5E7D98"/>
                </a:solidFill>
                <a:latin typeface="Arial" charset="0"/>
                <a:ea typeface="+mn-ea"/>
                <a:cs typeface="+mn-cs"/>
              </a:defRPr>
            </a:lvl4pPr>
            <a:lvl5pPr marL="2057400" indent="-228600" algn="l" rtl="0" eaLnBrk="0" fontAlgn="base" hangingPunct="0">
              <a:spcBef>
                <a:spcPct val="20000"/>
              </a:spcBef>
              <a:spcAft>
                <a:spcPct val="0"/>
              </a:spcAft>
              <a:buFont typeface="Arial" charset="0"/>
              <a:buChar char="•"/>
              <a:defRPr sz="1800" kern="1200">
                <a:solidFill>
                  <a:srgbClr val="5E7D98"/>
                </a:solidFill>
                <a:latin typeface="Arial"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r>
              <a:rPr lang="da-DK" sz="3800" b="1" dirty="0">
                <a:solidFill>
                  <a:srgbClr val="004567"/>
                </a:solidFill>
                <a:latin typeface="Georgia" panose="02040502050405020303" pitchFamily="18" charset="0"/>
              </a:rPr>
              <a:t>10</a:t>
            </a:r>
            <a:endParaRPr lang="da-DK" sz="3800" dirty="0">
              <a:solidFill>
                <a:srgbClr val="004567"/>
              </a:solidFill>
            </a:endParaRPr>
          </a:p>
        </p:txBody>
      </p:sp>
      <p:pic>
        <p:nvPicPr>
          <p:cNvPr id="52" name="Billede 5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30291" y="2145953"/>
            <a:ext cx="557571" cy="1337205"/>
          </a:xfrm>
          <a:prstGeom prst="rect">
            <a:avLst/>
          </a:prstGeom>
        </p:spPr>
      </p:pic>
      <p:pic>
        <p:nvPicPr>
          <p:cNvPr id="53" name="Billede 52"/>
          <p:cNvPicPr>
            <a:picLocks noChangeAspect="1"/>
          </p:cNvPicPr>
          <p:nvPr/>
        </p:nvPicPr>
        <p:blipFill rotWithShape="1">
          <a:blip r:embed="rId8">
            <a:extLst>
              <a:ext uri="{28A0092B-C50C-407E-A947-70E740481C1C}">
                <a14:useLocalDpi xmlns:a14="http://schemas.microsoft.com/office/drawing/2010/main" val="0"/>
              </a:ext>
            </a:extLst>
          </a:blip>
          <a:srcRect l="24039" t="11124" b="16652"/>
          <a:stretch/>
        </p:blipFill>
        <p:spPr>
          <a:xfrm>
            <a:off x="9117821" y="5200581"/>
            <a:ext cx="770711" cy="1002393"/>
          </a:xfrm>
          <a:prstGeom prst="rect">
            <a:avLst/>
          </a:prstGeom>
        </p:spPr>
      </p:pic>
    </p:spTree>
    <p:extLst>
      <p:ext uri="{BB962C8B-B14F-4D97-AF65-F5344CB8AC3E}">
        <p14:creationId xmlns:p14="http://schemas.microsoft.com/office/powerpoint/2010/main" val="3244760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8"/>
                                        </p:tgtEl>
                                        <p:attrNameLst>
                                          <p:attrName>style.visibility</p:attrName>
                                        </p:attrNameLst>
                                      </p:cBhvr>
                                      <p:to>
                                        <p:strVal val="visible"/>
                                      </p:to>
                                    </p:set>
                                    <p:animEffect transition="in" filter="fade">
                                      <p:cBhvr>
                                        <p:cTn id="10" dur="500"/>
                                        <p:tgtEl>
                                          <p:spTgt spid="48"/>
                                        </p:tgtEl>
                                      </p:cBhvr>
                                    </p:animEffect>
                                  </p:childTnLst>
                                </p:cTn>
                              </p:par>
                              <p:par>
                                <p:cTn id="11" presetID="10" presetClass="entr" presetSubtype="0"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500"/>
                                        <p:tgtEl>
                                          <p:spTgt spid="32"/>
                                        </p:tgtEl>
                                      </p:cBhvr>
                                    </p:animEffect>
                                  </p:childTnLst>
                                </p:cTn>
                              </p:par>
                              <p:par>
                                <p:cTn id="14" presetID="10" presetClass="entr" presetSubtype="0" fill="hold" nodeType="withEffect">
                                  <p:stCondLst>
                                    <p:cond delay="0"/>
                                  </p:stCondLst>
                                  <p:childTnLst>
                                    <p:set>
                                      <p:cBhvr>
                                        <p:cTn id="15" dur="1" fill="hold">
                                          <p:stCondLst>
                                            <p:cond delay="0"/>
                                          </p:stCondLst>
                                        </p:cTn>
                                        <p:tgtEl>
                                          <p:spTgt spid="52"/>
                                        </p:tgtEl>
                                        <p:attrNameLst>
                                          <p:attrName>style.visibility</p:attrName>
                                        </p:attrNameLst>
                                      </p:cBhvr>
                                      <p:to>
                                        <p:strVal val="visible"/>
                                      </p:to>
                                    </p:set>
                                    <p:animEffect transition="in" filter="fade">
                                      <p:cBhvr>
                                        <p:cTn id="16" dur="500"/>
                                        <p:tgtEl>
                                          <p:spTgt spid="52"/>
                                        </p:tgtEl>
                                      </p:cBhvr>
                                    </p:animEffect>
                                  </p:childTnLst>
                                </p:cTn>
                              </p:par>
                              <p:par>
                                <p:cTn id="17" presetID="10"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0"/>
                                        </p:tgtEl>
                                        <p:attrNameLst>
                                          <p:attrName>style.visibility</p:attrName>
                                        </p:attrNameLst>
                                      </p:cBhvr>
                                      <p:to>
                                        <p:strVal val="visible"/>
                                      </p:to>
                                    </p:set>
                                    <p:animEffect transition="in" filter="fade">
                                      <p:cBhvr>
                                        <p:cTn id="22" dur="500"/>
                                        <p:tgtEl>
                                          <p:spTgt spid="5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fade">
                                      <p:cBhvr>
                                        <p:cTn id="25" dur="500"/>
                                        <p:tgtEl>
                                          <p:spTgt spid="4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fade">
                                      <p:cBhvr>
                                        <p:cTn id="28" dur="500"/>
                                        <p:tgtEl>
                                          <p:spTgt spid="3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fade">
                                      <p:cBhvr>
                                        <p:cTn id="31" dur="500"/>
                                        <p:tgtEl>
                                          <p:spTgt spid="37"/>
                                        </p:tgtEl>
                                      </p:cBhvr>
                                    </p:animEffect>
                                  </p:childTnLst>
                                </p:cTn>
                              </p:par>
                              <p:par>
                                <p:cTn id="32" presetID="10" presetClass="entr" presetSubtype="0" fill="hold" nodeType="withEffect">
                                  <p:stCondLst>
                                    <p:cond delay="0"/>
                                  </p:stCondLst>
                                  <p:childTnLst>
                                    <p:set>
                                      <p:cBhvr>
                                        <p:cTn id="33" dur="1" fill="hold">
                                          <p:stCondLst>
                                            <p:cond delay="0"/>
                                          </p:stCondLst>
                                        </p:cTn>
                                        <p:tgtEl>
                                          <p:spTgt spid="53"/>
                                        </p:tgtEl>
                                        <p:attrNameLst>
                                          <p:attrName>style.visibility</p:attrName>
                                        </p:attrNameLst>
                                      </p:cBhvr>
                                      <p:to>
                                        <p:strVal val="visible"/>
                                      </p:to>
                                    </p:set>
                                    <p:animEffect transition="in" filter="fade">
                                      <p:cBhvr>
                                        <p:cTn id="34"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7" grpId="0" animBg="1"/>
      <p:bldP spid="48" grpId="0"/>
      <p:bldP spid="49" grpId="0"/>
      <p:bldP spid="5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9C9DDF-4014-1042-A09D-C186378DECD8}"/>
              </a:ext>
            </a:extLst>
          </p:cNvPr>
          <p:cNvSpPr>
            <a:spLocks noGrp="1"/>
          </p:cNvSpPr>
          <p:nvPr>
            <p:ph type="title"/>
          </p:nvPr>
        </p:nvSpPr>
        <p:spPr/>
        <p:txBody>
          <a:bodyPr>
            <a:normAutofit/>
          </a:bodyPr>
          <a:lstStyle/>
          <a:p>
            <a:r>
              <a:rPr lang="da-DK" sz="3600" dirty="0"/>
              <a:t>Én donor kan give liv til </a:t>
            </a:r>
            <a:br>
              <a:rPr lang="da-DK" sz="3600" dirty="0"/>
            </a:br>
            <a:r>
              <a:rPr lang="da-DK" sz="3600" dirty="0">
                <a:solidFill>
                  <a:srgbClr val="FF612C"/>
                </a:solidFill>
              </a:rPr>
              <a:t>7 andre</a:t>
            </a:r>
            <a:endParaRPr lang="da-DK" sz="3600" dirty="0"/>
          </a:p>
        </p:txBody>
      </p:sp>
      <p:sp>
        <p:nvSpPr>
          <p:cNvPr id="3" name="Pladsholder til sidefod 2">
            <a:extLst>
              <a:ext uri="{FF2B5EF4-FFF2-40B4-BE49-F238E27FC236}">
                <a16:creationId xmlns:a16="http://schemas.microsoft.com/office/drawing/2014/main" id="{1D67EEA2-8097-3944-A9B2-79169CA445C1}"/>
              </a:ext>
            </a:extLst>
          </p:cNvPr>
          <p:cNvSpPr>
            <a:spLocks noGrp="1"/>
          </p:cNvSpPr>
          <p:nvPr>
            <p:ph type="ftr" sz="quarter" idx="11"/>
          </p:nvPr>
        </p:nvSpPr>
        <p:spPr/>
        <p:txBody>
          <a:bodyPr/>
          <a:lstStyle/>
          <a:p>
            <a:r>
              <a:rPr lang="da-DK" dirty="0"/>
              <a:t>Organdonationsdag 2020</a:t>
            </a:r>
          </a:p>
        </p:txBody>
      </p:sp>
      <p:sp>
        <p:nvSpPr>
          <p:cNvPr id="4" name="Pladsholder til slidenummer 3">
            <a:extLst>
              <a:ext uri="{FF2B5EF4-FFF2-40B4-BE49-F238E27FC236}">
                <a16:creationId xmlns:a16="http://schemas.microsoft.com/office/drawing/2014/main" id="{1D8A9D6F-EB25-9B41-8519-106E71A0AC6C}"/>
              </a:ext>
            </a:extLst>
          </p:cNvPr>
          <p:cNvSpPr>
            <a:spLocks noGrp="1"/>
          </p:cNvSpPr>
          <p:nvPr>
            <p:ph type="sldNum" sz="quarter" idx="12"/>
          </p:nvPr>
        </p:nvSpPr>
        <p:spPr/>
        <p:txBody>
          <a:bodyPr/>
          <a:lstStyle/>
          <a:p>
            <a:fld id="{92D33380-CB91-2048-96D7-F55975039CEF}" type="slidenum">
              <a:rPr lang="da-DK" smtClean="0"/>
              <a:pPr/>
              <a:t>6</a:t>
            </a:fld>
            <a:endParaRPr lang="da-DK" dirty="0"/>
          </a:p>
        </p:txBody>
      </p:sp>
      <p:sp>
        <p:nvSpPr>
          <p:cNvPr id="6" name="Pladsholder til tekst 5">
            <a:extLst>
              <a:ext uri="{FF2B5EF4-FFF2-40B4-BE49-F238E27FC236}">
                <a16:creationId xmlns:a16="http://schemas.microsoft.com/office/drawing/2014/main" id="{C1386250-64C5-A54C-AB16-9547B9588A50}"/>
              </a:ext>
            </a:extLst>
          </p:cNvPr>
          <p:cNvSpPr>
            <a:spLocks noGrp="1"/>
          </p:cNvSpPr>
          <p:nvPr>
            <p:ph type="body" sz="quarter" idx="14"/>
          </p:nvPr>
        </p:nvSpPr>
        <p:spPr>
          <a:xfrm>
            <a:off x="6230465" y="2774051"/>
            <a:ext cx="5470525" cy="1014184"/>
          </a:xfrm>
        </p:spPr>
        <p:txBody>
          <a:bodyPr>
            <a:normAutofit/>
          </a:bodyPr>
          <a:lstStyle/>
          <a:p>
            <a:pPr marL="0" indent="0">
              <a:buNone/>
            </a:pPr>
            <a:r>
              <a:rPr lang="da-DK" sz="2000" b="1" dirty="0">
                <a:solidFill>
                  <a:srgbClr val="004567"/>
                </a:solidFill>
              </a:rPr>
              <a:t>En organdonor kan donere:</a:t>
            </a:r>
          </a:p>
          <a:p>
            <a:r>
              <a:rPr lang="da-DK" sz="2000" dirty="0">
                <a:solidFill>
                  <a:srgbClr val="004567"/>
                </a:solidFill>
              </a:rPr>
              <a:t>Hjerte, lever, lunger, nyrer og bugspytkirtel</a:t>
            </a:r>
          </a:p>
          <a:p>
            <a:r>
              <a:rPr lang="da-DK" sz="2000" dirty="0">
                <a:solidFill>
                  <a:srgbClr val="004567"/>
                </a:solidFill>
              </a:rPr>
              <a:t>Samt hornhinder, knogler og kar </a:t>
            </a:r>
          </a:p>
        </p:txBody>
      </p:sp>
      <p:sp>
        <p:nvSpPr>
          <p:cNvPr id="7" name="Tekstboks 6"/>
          <p:cNvSpPr txBox="1"/>
          <p:nvPr/>
        </p:nvSpPr>
        <p:spPr>
          <a:xfrm>
            <a:off x="6308025" y="3977185"/>
            <a:ext cx="5116830" cy="2163669"/>
          </a:xfrm>
          <a:prstGeom prst="rect">
            <a:avLst/>
          </a:prstGeom>
          <a:solidFill>
            <a:schemeClr val="accent2"/>
          </a:solidFill>
        </p:spPr>
        <p:txBody>
          <a:bodyPr wrap="square" rtlCol="0">
            <a:spAutoFit/>
          </a:bodyPr>
          <a:lstStyle/>
          <a:p>
            <a:pPr eaLnBrk="0" fontAlgn="base" hangingPunct="0">
              <a:spcBef>
                <a:spcPct val="20000"/>
              </a:spcBef>
              <a:spcAft>
                <a:spcPct val="0"/>
              </a:spcAft>
            </a:pPr>
            <a:r>
              <a:rPr lang="da-DK" sz="500" dirty="0">
                <a:solidFill>
                  <a:schemeClr val="bg1"/>
                </a:solidFill>
                <a:latin typeface="Arial" charset="0"/>
              </a:rPr>
              <a:t> </a:t>
            </a:r>
          </a:p>
          <a:p>
            <a:pPr eaLnBrk="0" fontAlgn="base" hangingPunct="0">
              <a:spcBef>
                <a:spcPct val="20000"/>
              </a:spcBef>
              <a:spcAft>
                <a:spcPct val="0"/>
              </a:spcAft>
            </a:pPr>
            <a:endParaRPr lang="da-DK" dirty="0">
              <a:solidFill>
                <a:srgbClr val="004567"/>
              </a:solidFill>
              <a:latin typeface="Arial" charset="0"/>
            </a:endParaRPr>
          </a:p>
          <a:p>
            <a:pPr eaLnBrk="0" fontAlgn="base" hangingPunct="0">
              <a:spcBef>
                <a:spcPct val="20000"/>
              </a:spcBef>
              <a:spcAft>
                <a:spcPct val="0"/>
              </a:spcAft>
            </a:pPr>
            <a:endParaRPr lang="da-DK" dirty="0">
              <a:solidFill>
                <a:srgbClr val="004567"/>
              </a:solidFill>
              <a:latin typeface="Arial" charset="0"/>
            </a:endParaRPr>
          </a:p>
          <a:p>
            <a:pPr eaLnBrk="0" fontAlgn="base" hangingPunct="0">
              <a:spcBef>
                <a:spcPct val="20000"/>
              </a:spcBef>
              <a:spcAft>
                <a:spcPct val="0"/>
              </a:spcAft>
            </a:pPr>
            <a:endParaRPr lang="da-DK" dirty="0">
              <a:solidFill>
                <a:srgbClr val="004567"/>
              </a:solidFill>
              <a:latin typeface="Arial" charset="0"/>
            </a:endParaRPr>
          </a:p>
          <a:p>
            <a:pPr eaLnBrk="0" fontAlgn="base" hangingPunct="0">
              <a:spcBef>
                <a:spcPct val="20000"/>
              </a:spcBef>
              <a:spcAft>
                <a:spcPct val="0"/>
              </a:spcAft>
            </a:pPr>
            <a:endParaRPr lang="da-DK" dirty="0">
              <a:solidFill>
                <a:srgbClr val="004567"/>
              </a:solidFill>
              <a:latin typeface="Arial" charset="0"/>
            </a:endParaRPr>
          </a:p>
          <a:p>
            <a:pPr eaLnBrk="0" fontAlgn="base" hangingPunct="0">
              <a:spcBef>
                <a:spcPct val="20000"/>
              </a:spcBef>
              <a:spcAft>
                <a:spcPct val="0"/>
              </a:spcAft>
            </a:pPr>
            <a:endParaRPr lang="da-DK" dirty="0">
              <a:solidFill>
                <a:srgbClr val="004567"/>
              </a:solidFill>
              <a:latin typeface="Arial" charset="0"/>
            </a:endParaRPr>
          </a:p>
          <a:p>
            <a:pPr eaLnBrk="0" fontAlgn="base" hangingPunct="0">
              <a:spcBef>
                <a:spcPct val="20000"/>
              </a:spcBef>
              <a:spcAft>
                <a:spcPct val="0"/>
              </a:spcAft>
            </a:pPr>
            <a:endParaRPr lang="da-DK" dirty="0">
              <a:solidFill>
                <a:srgbClr val="004567"/>
              </a:solidFill>
              <a:latin typeface="Arial" charset="0"/>
            </a:endParaRPr>
          </a:p>
        </p:txBody>
      </p:sp>
      <p:sp>
        <p:nvSpPr>
          <p:cNvPr id="9" name="Rektangel 8"/>
          <p:cNvSpPr/>
          <p:nvPr/>
        </p:nvSpPr>
        <p:spPr>
          <a:xfrm>
            <a:off x="8113360" y="4424354"/>
            <a:ext cx="2384430" cy="1323439"/>
          </a:xfrm>
          <a:prstGeom prst="rect">
            <a:avLst/>
          </a:prstGeom>
        </p:spPr>
        <p:txBody>
          <a:bodyPr wrap="square">
            <a:spAutoFit/>
          </a:bodyPr>
          <a:lstStyle/>
          <a:p>
            <a:pPr marL="285750" indent="-285750">
              <a:buFont typeface="Arial" panose="020B0604020202020204" pitchFamily="34" charset="0"/>
              <a:buChar char="•"/>
            </a:pPr>
            <a:r>
              <a:rPr lang="da-DK" sz="2000" b="1" dirty="0">
                <a:solidFill>
                  <a:srgbClr val="004567"/>
                </a:solidFill>
              </a:rPr>
              <a:t>Ældre på +70 år</a:t>
            </a:r>
            <a:r>
              <a:rPr lang="da-DK" sz="2000" dirty="0">
                <a:solidFill>
                  <a:srgbClr val="004567"/>
                </a:solidFill>
              </a:rPr>
              <a:t> </a:t>
            </a:r>
            <a:br>
              <a:rPr lang="da-DK" sz="2000" dirty="0">
                <a:solidFill>
                  <a:srgbClr val="004567"/>
                </a:solidFill>
              </a:rPr>
            </a:br>
            <a:r>
              <a:rPr lang="da-DK" sz="2000" dirty="0">
                <a:solidFill>
                  <a:srgbClr val="004567"/>
                </a:solidFill>
              </a:rPr>
              <a:t>kan ofte donere </a:t>
            </a:r>
            <a:br>
              <a:rPr lang="da-DK" sz="2000" dirty="0">
                <a:solidFill>
                  <a:srgbClr val="004567"/>
                </a:solidFill>
              </a:rPr>
            </a:br>
            <a:r>
              <a:rPr lang="da-DK" sz="2000" dirty="0">
                <a:solidFill>
                  <a:srgbClr val="004567"/>
                </a:solidFill>
              </a:rPr>
              <a:t>lever, nyrer og </a:t>
            </a:r>
            <a:br>
              <a:rPr lang="da-DK" sz="2000" dirty="0">
                <a:solidFill>
                  <a:srgbClr val="004567"/>
                </a:solidFill>
              </a:rPr>
            </a:br>
            <a:r>
              <a:rPr lang="da-DK" sz="2000" dirty="0">
                <a:solidFill>
                  <a:srgbClr val="004567"/>
                </a:solidFill>
              </a:rPr>
              <a:t>hornhinder</a:t>
            </a:r>
          </a:p>
        </p:txBody>
      </p:sp>
      <p:pic>
        <p:nvPicPr>
          <p:cNvPr id="5" name="Billede 4"/>
          <p:cNvPicPr>
            <a:picLocks noChangeAspect="1"/>
          </p:cNvPicPr>
          <p:nvPr/>
        </p:nvPicPr>
        <p:blipFill rotWithShape="1">
          <a:blip r:embed="rId3">
            <a:extLst>
              <a:ext uri="{28A0092B-C50C-407E-A947-70E740481C1C}">
                <a14:useLocalDpi xmlns:a14="http://schemas.microsoft.com/office/drawing/2010/main" val="0"/>
              </a:ext>
            </a:extLst>
          </a:blip>
          <a:srcRect l="-1" t="1839" r="50179" b="7539"/>
          <a:stretch/>
        </p:blipFill>
        <p:spPr>
          <a:xfrm>
            <a:off x="-166254" y="0"/>
            <a:ext cx="5652650" cy="6858000"/>
          </a:xfrm>
          <a:prstGeom prst="rect">
            <a:avLst/>
          </a:prstGeom>
        </p:spPr>
      </p:pic>
      <p:pic>
        <p:nvPicPr>
          <p:cNvPr id="14" name="Billede 13"/>
          <p:cNvPicPr>
            <a:picLocks noChangeAspect="1"/>
          </p:cNvPicPr>
          <p:nvPr/>
        </p:nvPicPr>
        <p:blipFill rotWithShape="1">
          <a:blip r:embed="rId4">
            <a:extLst>
              <a:ext uri="{28A0092B-C50C-407E-A947-70E740481C1C}">
                <a14:useLocalDpi xmlns:a14="http://schemas.microsoft.com/office/drawing/2010/main" val="0"/>
              </a:ext>
            </a:extLst>
          </a:blip>
          <a:srcRect r="45367"/>
          <a:stretch/>
        </p:blipFill>
        <p:spPr>
          <a:xfrm>
            <a:off x="-176781" y="-20321"/>
            <a:ext cx="5663177" cy="6923201"/>
          </a:xfrm>
          <a:prstGeom prst="rect">
            <a:avLst/>
          </a:prstGeom>
        </p:spPr>
      </p:pic>
      <p:pic>
        <p:nvPicPr>
          <p:cNvPr id="16" name="Billed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69844" y="4336182"/>
            <a:ext cx="718156" cy="1376672"/>
          </a:xfrm>
          <a:prstGeom prst="rect">
            <a:avLst/>
          </a:prstGeom>
        </p:spPr>
      </p:pic>
    </p:spTree>
    <p:extLst>
      <p:ext uri="{BB962C8B-B14F-4D97-AF65-F5344CB8AC3E}">
        <p14:creationId xmlns:p14="http://schemas.microsoft.com/office/powerpoint/2010/main" val="937922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descr="N:\Afdeling\AUHDCORG\Akutmodtagelser\Komm.materialer til AM\2020\Ikoner\Talebobl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1516" y="2904593"/>
            <a:ext cx="3710621" cy="2619798"/>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E7B1D29B-8477-E440-8154-3D8B5278F147}"/>
              </a:ext>
            </a:extLst>
          </p:cNvPr>
          <p:cNvSpPr>
            <a:spLocks noGrp="1"/>
          </p:cNvSpPr>
          <p:nvPr>
            <p:ph type="title"/>
          </p:nvPr>
        </p:nvSpPr>
        <p:spPr>
          <a:xfrm>
            <a:off x="631305" y="459297"/>
            <a:ext cx="5469835" cy="1603931"/>
          </a:xfrm>
        </p:spPr>
        <p:txBody>
          <a:bodyPr>
            <a:normAutofit/>
          </a:bodyPr>
          <a:lstStyle/>
          <a:p>
            <a:r>
              <a:rPr lang="da-DK" sz="3600" dirty="0"/>
              <a:t>Det kan du sige til </a:t>
            </a:r>
            <a:r>
              <a:rPr lang="da-DK" sz="3600" dirty="0">
                <a:solidFill>
                  <a:srgbClr val="FF612C"/>
                </a:solidFill>
              </a:rPr>
              <a:t>pårørende </a:t>
            </a:r>
            <a:r>
              <a:rPr lang="da-DK" sz="3600" dirty="0"/>
              <a:t>ved over-flytning til intensiv</a:t>
            </a:r>
          </a:p>
        </p:txBody>
      </p:sp>
      <p:sp>
        <p:nvSpPr>
          <p:cNvPr id="6" name="Pladsholder til tekst 5">
            <a:extLst>
              <a:ext uri="{FF2B5EF4-FFF2-40B4-BE49-F238E27FC236}">
                <a16:creationId xmlns:a16="http://schemas.microsoft.com/office/drawing/2014/main" id="{7DFF8646-E24E-0448-85F4-71CF1A9B7A5D}"/>
              </a:ext>
            </a:extLst>
          </p:cNvPr>
          <p:cNvSpPr>
            <a:spLocks noGrp="1"/>
          </p:cNvSpPr>
          <p:nvPr>
            <p:ph type="body" sz="quarter" idx="14"/>
          </p:nvPr>
        </p:nvSpPr>
        <p:spPr>
          <a:xfrm>
            <a:off x="631305" y="2202106"/>
            <a:ext cx="4669766" cy="929809"/>
          </a:xfrm>
        </p:spPr>
        <p:txBody>
          <a:bodyPr>
            <a:noAutofit/>
          </a:bodyPr>
          <a:lstStyle/>
          <a:p>
            <a:pPr marL="0" indent="0" eaLnBrk="0" fontAlgn="base" hangingPunct="0">
              <a:spcBef>
                <a:spcPct val="20000"/>
              </a:spcBef>
              <a:spcAft>
                <a:spcPct val="0"/>
              </a:spcAft>
              <a:buNone/>
            </a:pPr>
            <a:r>
              <a:rPr lang="da-DK" sz="2000" b="1" dirty="0">
                <a:solidFill>
                  <a:srgbClr val="004567"/>
                </a:solidFill>
                <a:latin typeface="Arial" charset="0"/>
              </a:rPr>
              <a:t>Fortæl de pårørende</a:t>
            </a:r>
            <a:r>
              <a:rPr lang="da-DK" sz="2000" dirty="0">
                <a:solidFill>
                  <a:srgbClr val="004567"/>
                </a:solidFill>
                <a:latin typeface="Arial" charset="0"/>
              </a:rPr>
              <a:t>, at patienten overflyttes fra akutmodtagelsen til intensiv.</a:t>
            </a:r>
          </a:p>
        </p:txBody>
      </p:sp>
      <p:pic>
        <p:nvPicPr>
          <p:cNvPr id="17" name="Billed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0457" y="5443675"/>
            <a:ext cx="883594" cy="883594"/>
          </a:xfrm>
          <a:prstGeom prst="rect">
            <a:avLst/>
          </a:prstGeom>
        </p:spPr>
      </p:pic>
      <p:pic>
        <p:nvPicPr>
          <p:cNvPr id="18" name="Billed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40124" y="5463753"/>
            <a:ext cx="1108154" cy="1108154"/>
          </a:xfrm>
          <a:prstGeom prst="rect">
            <a:avLst/>
          </a:prstGeom>
        </p:spPr>
      </p:pic>
      <p:pic>
        <p:nvPicPr>
          <p:cNvPr id="19" name="Billed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a:off x="2268070" y="6201138"/>
            <a:ext cx="252261" cy="252261"/>
          </a:xfrm>
          <a:prstGeom prst="rect">
            <a:avLst/>
          </a:prstGeom>
        </p:spPr>
      </p:pic>
      <p:pic>
        <p:nvPicPr>
          <p:cNvPr id="20" name="Billed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97333" y="5466575"/>
            <a:ext cx="873566" cy="873566"/>
          </a:xfrm>
          <a:prstGeom prst="rect">
            <a:avLst/>
          </a:prstGeom>
        </p:spPr>
      </p:pic>
      <p:pic>
        <p:nvPicPr>
          <p:cNvPr id="21" name="Picture 2" descr="\\RMFILE0019\home06$\SIGNTM\Documents\PP til afdelingsmøder\woman-with-dress mørkblå.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021136" y="5479063"/>
            <a:ext cx="864589" cy="864589"/>
          </a:xfrm>
          <a:prstGeom prst="rect">
            <a:avLst/>
          </a:prstGeom>
          <a:noFill/>
          <a:extLst>
            <a:ext uri="{909E8E84-426E-40DD-AFC4-6F175D3DCCD1}">
              <a14:hiddenFill xmlns:a14="http://schemas.microsoft.com/office/drawing/2010/main">
                <a:solidFill>
                  <a:srgbClr val="FFFFFF"/>
                </a:solidFill>
              </a14:hiddenFill>
            </a:ext>
          </a:extLst>
        </p:spPr>
      </p:pic>
      <p:sp>
        <p:nvSpPr>
          <p:cNvPr id="23" name="Rektangel 22"/>
          <p:cNvSpPr/>
          <p:nvPr/>
        </p:nvSpPr>
        <p:spPr>
          <a:xfrm>
            <a:off x="1125234" y="3367653"/>
            <a:ext cx="3923928" cy="1477328"/>
          </a:xfrm>
          <a:prstGeom prst="rect">
            <a:avLst/>
          </a:prstGeom>
        </p:spPr>
        <p:txBody>
          <a:bodyPr wrap="square">
            <a:spAutoFit/>
          </a:bodyPr>
          <a:lstStyle/>
          <a:p>
            <a:pPr algn="ctr"/>
            <a:r>
              <a:rPr lang="da-DK" i="1" dirty="0">
                <a:solidFill>
                  <a:schemeClr val="bg1"/>
                </a:solidFill>
                <a:latin typeface="Arial" panose="020B0604020202020204" pitchFamily="34" charset="0"/>
                <a:cs typeface="Arial" panose="020B0604020202020204" pitchFamily="34" charset="0"/>
              </a:rPr>
              <a:t>"Situationen er meget alvorlig. Patienten bliver flyttet til intensiv,</a:t>
            </a:r>
          </a:p>
          <a:p>
            <a:pPr algn="ctr"/>
            <a:r>
              <a:rPr lang="da-DK" i="1" dirty="0">
                <a:solidFill>
                  <a:schemeClr val="bg1"/>
                </a:solidFill>
                <a:latin typeface="Arial" panose="020B0604020202020204" pitchFamily="34" charset="0"/>
                <a:cs typeface="Arial" panose="020B0604020202020204" pitchFamily="34" charset="0"/>
              </a:rPr>
              <a:t>for at der kan blive gjort</a:t>
            </a:r>
          </a:p>
          <a:p>
            <a:pPr algn="ctr"/>
            <a:r>
              <a:rPr lang="da-DK" i="1" dirty="0">
                <a:solidFill>
                  <a:schemeClr val="bg1"/>
                </a:solidFill>
                <a:latin typeface="Arial" panose="020B0604020202020204" pitchFamily="34" charset="0"/>
                <a:cs typeface="Arial" panose="020B0604020202020204" pitchFamily="34" charset="0"/>
              </a:rPr>
              <a:t>alt, hvad man kan </a:t>
            </a:r>
            <a:br>
              <a:rPr lang="da-DK" i="1" dirty="0">
                <a:solidFill>
                  <a:schemeClr val="bg1"/>
                </a:solidFill>
                <a:latin typeface="Arial" panose="020B0604020202020204" pitchFamily="34" charset="0"/>
                <a:cs typeface="Arial" panose="020B0604020202020204" pitchFamily="34" charset="0"/>
              </a:rPr>
            </a:br>
            <a:r>
              <a:rPr lang="da-DK" i="1" dirty="0">
                <a:solidFill>
                  <a:schemeClr val="bg1"/>
                </a:solidFill>
                <a:latin typeface="Arial" panose="020B0604020202020204" pitchFamily="34" charset="0"/>
                <a:cs typeface="Arial" panose="020B0604020202020204" pitchFamily="34" charset="0"/>
              </a:rPr>
              <a:t>for patienten." </a:t>
            </a:r>
            <a:endParaRPr lang="da-DK" dirty="0">
              <a:solidFill>
                <a:schemeClr val="bg1"/>
              </a:solidFill>
              <a:latin typeface="Arial" panose="020B0604020202020204" pitchFamily="34" charset="0"/>
              <a:cs typeface="Arial" panose="020B0604020202020204" pitchFamily="34" charset="0"/>
            </a:endParaRPr>
          </a:p>
        </p:txBody>
      </p:sp>
      <p:sp>
        <p:nvSpPr>
          <p:cNvPr id="26" name="Afrundet rektangel 25"/>
          <p:cNvSpPr/>
          <p:nvPr/>
        </p:nvSpPr>
        <p:spPr>
          <a:xfrm>
            <a:off x="7148949" y="3575956"/>
            <a:ext cx="3716976" cy="2401479"/>
          </a:xfrm>
          <a:prstGeom prst="roundRect">
            <a:avLst/>
          </a:prstGeom>
          <a:solidFill>
            <a:srgbClr val="0045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5" name="Rektangel 24"/>
          <p:cNvSpPr/>
          <p:nvPr/>
        </p:nvSpPr>
        <p:spPr>
          <a:xfrm>
            <a:off x="7424596" y="3778575"/>
            <a:ext cx="3322578" cy="2369880"/>
          </a:xfrm>
          <a:prstGeom prst="rect">
            <a:avLst/>
          </a:prstGeom>
        </p:spPr>
        <p:txBody>
          <a:bodyPr wrap="square">
            <a:spAutoFit/>
          </a:bodyPr>
          <a:lstStyle/>
          <a:p>
            <a:pPr eaLnBrk="0" fontAlgn="base" hangingPunct="0">
              <a:spcBef>
                <a:spcPct val="20000"/>
              </a:spcBef>
              <a:spcAft>
                <a:spcPct val="0"/>
              </a:spcAft>
            </a:pPr>
            <a:r>
              <a:rPr lang="da-DK" sz="2000" b="1" dirty="0">
                <a:solidFill>
                  <a:schemeClr val="bg1"/>
                </a:solidFill>
                <a:latin typeface="Arial" charset="0"/>
              </a:rPr>
              <a:t>På intensiv</a:t>
            </a:r>
          </a:p>
          <a:p>
            <a:pPr marL="342900" indent="-342900" eaLnBrk="0" fontAlgn="base" hangingPunct="0">
              <a:spcBef>
                <a:spcPct val="20000"/>
              </a:spcBef>
              <a:spcAft>
                <a:spcPct val="0"/>
              </a:spcAft>
              <a:buFont typeface="Arial" panose="020B0604020202020204" pitchFamily="34" charset="0"/>
              <a:buChar char="•"/>
            </a:pPr>
            <a:r>
              <a:rPr lang="da-DK" sz="2000" dirty="0">
                <a:solidFill>
                  <a:schemeClr val="bg1"/>
                </a:solidFill>
                <a:latin typeface="Arial" charset="0"/>
              </a:rPr>
              <a:t>Hvis der er mulighed for organdonation, sørger </a:t>
            </a:r>
            <a:r>
              <a:rPr lang="da-DK" sz="2000" b="1" dirty="0">
                <a:solidFill>
                  <a:schemeClr val="bg1"/>
                </a:solidFill>
                <a:latin typeface="Arial" charset="0"/>
              </a:rPr>
              <a:t>personalet på intensiv</a:t>
            </a:r>
            <a:r>
              <a:rPr lang="da-DK" sz="2000" dirty="0">
                <a:solidFill>
                  <a:schemeClr val="bg1"/>
                </a:solidFill>
                <a:latin typeface="Arial" charset="0"/>
              </a:rPr>
              <a:t> for at tale med de pårørende om det</a:t>
            </a:r>
          </a:p>
          <a:p>
            <a:pPr marL="457200" indent="-457200" eaLnBrk="0" fontAlgn="base" hangingPunct="0">
              <a:spcBef>
                <a:spcPct val="20000"/>
              </a:spcBef>
              <a:spcAft>
                <a:spcPct val="0"/>
              </a:spcAft>
              <a:buFont typeface="Arial" panose="020B0604020202020204" pitchFamily="34" charset="0"/>
              <a:buChar char="•"/>
            </a:pPr>
            <a:endParaRPr lang="da-DK" sz="2000" dirty="0">
              <a:solidFill>
                <a:schemeClr val="bg1"/>
              </a:solidFill>
              <a:latin typeface="Arial" charset="0"/>
            </a:endParaRPr>
          </a:p>
        </p:txBody>
      </p:sp>
      <p:sp>
        <p:nvSpPr>
          <p:cNvPr id="29" name="AutoShape 2" descr="N:\Afdeling\AUHDCORG\Akutmodtagelser\Komm.materialer til AM\2020\Ikoner\samtale-med-large-984x656-768x512.web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30" name="AutoShape 4" descr="N:\Afdeling\AUHDCORG\Akutmodtagelser\Komm.materialer til AM\2020\Ikoner\samtale-med-large-984x656-768x512.webp"/>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pic>
        <p:nvPicPr>
          <p:cNvPr id="22" name="Pladsholder til billede 8"/>
          <p:cNvPicPr>
            <a:picLocks noGrp="1" noChangeAspect="1"/>
          </p:cNvPicPr>
          <p:nvPr>
            <p:ph type="pic" sz="quarter" idx="13"/>
          </p:nvPr>
        </p:nvPicPr>
        <p:blipFill rotWithShape="1">
          <a:blip r:embed="rId9">
            <a:extLst>
              <a:ext uri="{28A0092B-C50C-407E-A947-70E740481C1C}">
                <a14:useLocalDpi xmlns:a14="http://schemas.microsoft.com/office/drawing/2010/main" val="0"/>
              </a:ext>
            </a:extLst>
          </a:blip>
          <a:srcRect l="36538" t="-168" r="1764" b="168"/>
          <a:stretch/>
        </p:blipFill>
        <p:spPr>
          <a:xfrm>
            <a:off x="5813873" y="-33867"/>
            <a:ext cx="6378127" cy="6891867"/>
          </a:xfrm>
          <a:prstGeom prst="rect">
            <a:avLst/>
          </a:prstGeom>
        </p:spPr>
      </p:pic>
      <p:pic>
        <p:nvPicPr>
          <p:cNvPr id="27" name="Billede 26">
            <a:extLst>
              <a:ext uri="{FF2B5EF4-FFF2-40B4-BE49-F238E27FC236}">
                <a16:creationId xmlns:a16="http://schemas.microsoft.com/office/drawing/2014/main" id="{47DE7F14-7EA8-B94D-A3CD-7D66C6D6D8C9}"/>
              </a:ext>
            </a:extLst>
          </p:cNvPr>
          <p:cNvPicPr>
            <a:picLocks noChangeAspect="1"/>
          </p:cNvPicPr>
          <p:nvPr/>
        </p:nvPicPr>
        <p:blipFill>
          <a:blip r:embed="rId10"/>
          <a:stretch>
            <a:fillRect/>
          </a:stretch>
        </p:blipFill>
        <p:spPr>
          <a:xfrm>
            <a:off x="11326308" y="360785"/>
            <a:ext cx="501602" cy="501602"/>
          </a:xfrm>
          <a:prstGeom prst="rect">
            <a:avLst/>
          </a:prstGeom>
        </p:spPr>
      </p:pic>
    </p:spTree>
    <p:extLst>
      <p:ext uri="{BB962C8B-B14F-4D97-AF65-F5344CB8AC3E}">
        <p14:creationId xmlns:p14="http://schemas.microsoft.com/office/powerpoint/2010/main" val="2130621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E75D18FA-EF5F-4A32-95B8-44C41EF10BBF}"/>
              </a:ext>
            </a:extLst>
          </p:cNvPr>
          <p:cNvSpPr/>
          <p:nvPr/>
        </p:nvSpPr>
        <p:spPr>
          <a:xfrm>
            <a:off x="-285605" y="-83088"/>
            <a:ext cx="12575575" cy="7213232"/>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4" name="Grafik 3">
            <a:extLst>
              <a:ext uri="{FF2B5EF4-FFF2-40B4-BE49-F238E27FC236}">
                <a16:creationId xmlns:a16="http://schemas.microsoft.com/office/drawing/2014/main" id="{9939A220-C616-4B8B-99D4-472104BBFC8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363400" y="224671"/>
            <a:ext cx="573615" cy="573615"/>
          </a:xfrm>
          <a:prstGeom prst="rect">
            <a:avLst/>
          </a:prstGeom>
        </p:spPr>
      </p:pic>
      <p:sp>
        <p:nvSpPr>
          <p:cNvPr id="5" name="Undertitel 2">
            <a:extLst>
              <a:ext uri="{FF2B5EF4-FFF2-40B4-BE49-F238E27FC236}">
                <a16:creationId xmlns:a16="http://schemas.microsoft.com/office/drawing/2014/main" id="{F4DF7878-D4BB-47BE-84CD-EF4BD2336E1A}"/>
              </a:ext>
            </a:extLst>
          </p:cNvPr>
          <p:cNvSpPr txBox="1">
            <a:spLocks/>
          </p:cNvSpPr>
          <p:nvPr/>
        </p:nvSpPr>
        <p:spPr>
          <a:xfrm>
            <a:off x="2154244" y="5840034"/>
            <a:ext cx="7883511" cy="677393"/>
          </a:xfrm>
          <a:prstGeom prst="rect">
            <a:avLst/>
          </a:prstGeom>
        </p:spPr>
        <p:txBody>
          <a:bodyPr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defRPr/>
            </a:pPr>
            <a:r>
              <a:rPr lang="da-DK" sz="1400" dirty="0">
                <a:solidFill>
                  <a:schemeClr val="bg1"/>
                </a:solidFill>
              </a:rPr>
              <a:t>Udarbejdet af </a:t>
            </a:r>
          </a:p>
          <a:p>
            <a:pPr marL="0" indent="0" algn="ctr">
              <a:lnSpc>
                <a:spcPct val="100000"/>
              </a:lnSpc>
              <a:buFont typeface="Arial" panose="020B0604020202020204" pitchFamily="34" charset="0"/>
              <a:buNone/>
              <a:defRPr/>
            </a:pPr>
            <a:r>
              <a:rPr lang="da-DK" sz="1400" dirty="0">
                <a:solidFill>
                  <a:schemeClr val="bg1"/>
                </a:solidFill>
              </a:rPr>
              <a:t>Dansk Center for Organdonation</a:t>
            </a:r>
          </a:p>
          <a:p>
            <a:pPr marL="0" indent="0" algn="ctr">
              <a:lnSpc>
                <a:spcPct val="100000"/>
              </a:lnSpc>
              <a:buFont typeface="Arial" panose="020B0604020202020204" pitchFamily="34" charset="0"/>
              <a:buNone/>
              <a:defRPr/>
            </a:pPr>
            <a:endParaRPr lang="da-DK" sz="1400" dirty="0">
              <a:solidFill>
                <a:schemeClr val="bg1"/>
              </a:solidFill>
            </a:endParaRPr>
          </a:p>
          <a:p>
            <a:pPr marL="0" indent="0">
              <a:buFont typeface="Arial" panose="020B0604020202020204" pitchFamily="34" charset="0"/>
              <a:buNone/>
              <a:defRPr/>
            </a:pPr>
            <a:endParaRPr lang="da-DK" dirty="0"/>
          </a:p>
        </p:txBody>
      </p:sp>
      <p:pic>
        <p:nvPicPr>
          <p:cNvPr id="6" name="Billed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16749" y="2738930"/>
            <a:ext cx="1329732" cy="1329732"/>
          </a:xfrm>
          <a:prstGeom prst="rect">
            <a:avLst/>
          </a:prstGeom>
        </p:spPr>
      </p:pic>
      <p:sp>
        <p:nvSpPr>
          <p:cNvPr id="7" name="Pladsholder til indhold 2"/>
          <p:cNvSpPr txBox="1">
            <a:spLocks/>
          </p:cNvSpPr>
          <p:nvPr/>
        </p:nvSpPr>
        <p:spPr>
          <a:xfrm>
            <a:off x="2946481" y="3230978"/>
            <a:ext cx="6299039" cy="120801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da-DK" sz="3000" dirty="0">
                <a:hlinkClick r:id="rId6"/>
              </a:rPr>
              <a:t>https://organdonation.dk/fagperson/din-afdeling/akutmodtagelser/</a:t>
            </a:r>
            <a:endParaRPr lang="da-DK" sz="3000" dirty="0"/>
          </a:p>
          <a:p>
            <a:pPr algn="ctr"/>
            <a:endParaRPr lang="da-DK" sz="3000" dirty="0"/>
          </a:p>
          <a:p>
            <a:pPr algn="ctr"/>
            <a:r>
              <a:rPr lang="da-DK" sz="3000" dirty="0"/>
              <a:t> </a:t>
            </a:r>
          </a:p>
        </p:txBody>
      </p:sp>
      <p:sp>
        <p:nvSpPr>
          <p:cNvPr id="3" name="Tekstfelt 2"/>
          <p:cNvSpPr txBox="1"/>
          <p:nvPr/>
        </p:nvSpPr>
        <p:spPr>
          <a:xfrm>
            <a:off x="566057" y="1478141"/>
            <a:ext cx="6429829" cy="646331"/>
          </a:xfrm>
          <a:prstGeom prst="rect">
            <a:avLst/>
          </a:prstGeom>
          <a:noFill/>
        </p:spPr>
        <p:txBody>
          <a:bodyPr wrap="square" rtlCol="0">
            <a:spAutoFit/>
          </a:bodyPr>
          <a:lstStyle/>
          <a:p>
            <a:r>
              <a:rPr lang="da-DK" sz="3600" dirty="0">
                <a:solidFill>
                  <a:schemeClr val="bg1"/>
                </a:solidFill>
                <a:latin typeface="Georgia" panose="02040502050405020303" pitchFamily="18" charset="0"/>
              </a:rPr>
              <a:t>Vil du vide mere?</a:t>
            </a:r>
          </a:p>
        </p:txBody>
      </p:sp>
    </p:spTree>
    <p:extLst>
      <p:ext uri="{BB962C8B-B14F-4D97-AF65-F5344CB8AC3E}">
        <p14:creationId xmlns:p14="http://schemas.microsoft.com/office/powerpoint/2010/main" val="418336565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256&quot;/&gt;&lt;/object&gt;&lt;object type=&quot;3&quot; unique_id=&quot;10005&quot;&gt;&lt;property id=&quot;20148&quot; value=&quot;5&quot;/&gt;&lt;property id=&quot;20300&quot; value=&quot;Slide 2 - &amp;quot;Organdonation er en fælles hospitalsopgave&amp;quot;&quot;/&gt;&lt;property id=&quot;20307&quot; value=&quot;264&quot;/&gt;&lt;/object&gt;&lt;object type=&quot;3&quot; unique_id=&quot;10007&quot;&gt;&lt;property id=&quot;20148&quot; value=&quot;5&quot;/&gt;&lt;property id=&quot;20300&quot; value=&quot;Slide 3 - &amp;quot;Hvilke patienter skal man være opmærksom på at flytte til intensiv?&amp;quot;&quot;/&gt;&lt;property id=&quot;20307&quot; value=&quot;263&quot;/&gt;&lt;/object&gt;&lt;object type=&quot;3&quot; unique_id=&quot;10008&quot;&gt;&lt;property id=&quot;20148&quot; value=&quot;5&quot;/&gt;&lt;property id=&quot;20300&quot; value=&quot;Slide 7 - &amp;quot;Det kan du sige til pårørende ved over-flytning til intensiv&amp;quot;&quot;/&gt;&lt;property id=&quot;20307&quot; value=&quot;265&quot;/&gt;&lt;/object&gt;&lt;object type=&quot;3&quot; unique_id=&quot;10013&quot;&gt;&lt;property id=&quot;20148&quot; value=&quot;5&quot;/&gt;&lt;property id=&quot;20300&quot; value=&quot;Slide 6 - &amp;quot;Én donor kan give liv til &amp;#x0D;&amp;#x0A;7 andre&amp;quot;&quot;/&gt;&lt;property id=&quot;20307&quot; value=&quot;268&quot;/&gt;&lt;/object&gt;&lt;object type=&quot;3&quot; unique_id=&quot;10027&quot;&gt;&lt;property id=&quot;20148&quot; value=&quot;5&quot;/&gt;&lt;property id=&quot;20300&quot; value=&quot;Slide 4 - &amp;quot;Fra Traumecentret til intensiv&amp;quot;&quot;/&gt;&lt;property id=&quot;20307&quot; value=&quot;285&quot;/&gt;&lt;/object&gt;&lt;object type=&quot;3&quot; unique_id=&quot;10033&quot;&gt;&lt;property id=&quot;20148&quot; value=&quot;5&quot;/&gt;&lt;property id=&quot;20300&quot; value=&quot;Slide 5 - &amp;quot;Overflytning til intensiv opretholder muligheden &amp;#x0D;&amp;#x0A;for organdonation&amp;quot;&quot;/&gt;&lt;property id=&quot;20307&quot; value=&quot;291&quot;/&gt;&lt;/object&gt;&lt;object type=&quot;3&quot; unique_id=&quot;10039&quot;&gt;&lt;property id=&quot;20148&quot; value=&quot;5&quot;/&gt;&lt;property id=&quot;20300&quot; value=&quot;Slide 8 - &amp;quot;Vil du vide mere?&amp;quot;&quot;/&gt;&lt;property id=&quot;20307&quot; value=&quot;295&quot;/&gt;&lt;/object&gt;&lt;/object&gt;&lt;/object&gt;&lt;/database&gt;"/>
  <p:tag name="SECTOMILLISECCONVERTED" val="1"/>
</p:tagLst>
</file>

<file path=ppt/theme/theme1.xml><?xml version="1.0" encoding="utf-8"?>
<a:theme xmlns:a="http://schemas.openxmlformats.org/drawingml/2006/main" name="Office-tema">
  <a:themeElements>
    <a:clrScheme name="DCO-farver">
      <a:dk1>
        <a:srgbClr val="004567"/>
      </a:dk1>
      <a:lt1>
        <a:srgbClr val="FFFFFF"/>
      </a:lt1>
      <a:dk2>
        <a:srgbClr val="44546A"/>
      </a:dk2>
      <a:lt2>
        <a:srgbClr val="E7E6E6"/>
      </a:lt2>
      <a:accent1>
        <a:srgbClr val="FF612C"/>
      </a:accent1>
      <a:accent2>
        <a:srgbClr val="B2CED6"/>
      </a:accent2>
      <a:accent3>
        <a:srgbClr val="FFD2C5"/>
      </a:accent3>
      <a:accent4>
        <a:srgbClr val="EB0024"/>
      </a:accent4>
      <a:accent5>
        <a:srgbClr val="F0C9C6"/>
      </a:accent5>
      <a:accent6>
        <a:srgbClr val="532341"/>
      </a:accent6>
      <a:hlink>
        <a:srgbClr val="FF612C"/>
      </a:hlink>
      <a:folHlink>
        <a:srgbClr val="00456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CO_skabelon20" id="{F8D8D755-B509-7742-9A6D-5EDFDE6E961D}" vid="{EA2BE2ED-6993-AD47-A271-A08C7C46BB00}"/>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Office-tema</Template>
  <TotalTime>3</TotalTime>
  <Words>1381</Words>
  <Application>Microsoft Office PowerPoint</Application>
  <PresentationFormat>Widescreen</PresentationFormat>
  <Paragraphs>102</Paragraphs>
  <Slides>8</Slides>
  <Notes>8</Notes>
  <HiddenSlides>0</HiddenSlides>
  <MMClips>0</MMClips>
  <ScaleCrop>false</ScaleCrop>
  <HeadingPairs>
    <vt:vector size="6" baseType="variant">
      <vt:variant>
        <vt:lpstr>Benyttede skrifttyper</vt:lpstr>
      </vt:variant>
      <vt:variant>
        <vt:i4>4</vt:i4>
      </vt:variant>
      <vt:variant>
        <vt:lpstr>Tema</vt:lpstr>
      </vt:variant>
      <vt:variant>
        <vt:i4>1</vt:i4>
      </vt:variant>
      <vt:variant>
        <vt:lpstr>Slidetitler</vt:lpstr>
      </vt:variant>
      <vt:variant>
        <vt:i4>8</vt:i4>
      </vt:variant>
    </vt:vector>
  </HeadingPairs>
  <TitlesOfParts>
    <vt:vector size="13" baseType="lpstr">
      <vt:lpstr>Arial</vt:lpstr>
      <vt:lpstr>Arial Black</vt:lpstr>
      <vt:lpstr>Calibri</vt:lpstr>
      <vt:lpstr>Georgia</vt:lpstr>
      <vt:lpstr>Office-tema</vt:lpstr>
      <vt:lpstr>PowerPoint-præsentation</vt:lpstr>
      <vt:lpstr>Organdonation -  en fælles hospitalsopgave</vt:lpstr>
      <vt:lpstr>Hvilke patienter skal man være opmærksom på at overflytte til intensiv?</vt:lpstr>
      <vt:lpstr>Fra akutmodtagelse til intensiv</vt:lpstr>
      <vt:lpstr>Overflytning til intensiv opretholder muligheden  for organdonation</vt:lpstr>
      <vt:lpstr>Én donor kan give liv til  7 andre</vt:lpstr>
      <vt:lpstr>Det kan du sige til pårørende ved over-flytning til intensiv</vt:lpstr>
      <vt:lpstr>PowerPoint-præsentation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Overskrift på din præsentation</dc:title>
  <dc:creator>danskcenterfororgandonation@hotmail.com</dc:creator>
  <cp:lastModifiedBy>Randi Johnsen</cp:lastModifiedBy>
  <cp:revision>145</cp:revision>
  <cp:lastPrinted>2020-06-19T12:24:47Z</cp:lastPrinted>
  <dcterms:created xsi:type="dcterms:W3CDTF">2020-06-07T19:56:02Z</dcterms:created>
  <dcterms:modified xsi:type="dcterms:W3CDTF">2025-02-03T08:32:49Z</dcterms:modified>
</cp:coreProperties>
</file>