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3"/>
  </p:notesMasterIdLst>
  <p:sldIdLst>
    <p:sldId id="439" r:id="rId2"/>
    <p:sldId id="441" r:id="rId3"/>
    <p:sldId id="440" r:id="rId4"/>
    <p:sldId id="443" r:id="rId5"/>
    <p:sldId id="444" r:id="rId6"/>
    <p:sldId id="448" r:id="rId7"/>
    <p:sldId id="446" r:id="rId8"/>
    <p:sldId id="1176" r:id="rId9"/>
    <p:sldId id="1179" r:id="rId10"/>
    <p:sldId id="1178" r:id="rId11"/>
    <p:sldId id="447" r:id="rId12"/>
  </p:sldIdLst>
  <p:sldSz cx="12192000" cy="6858000"/>
  <p:notesSz cx="6797675" cy="9926638"/>
  <p:custDataLst>
    <p:tags r:id="rId14"/>
  </p:custDataLst>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sektion" id="{1EE08824-D1E7-4E34-A9D0-5B2D783B75B2}">
          <p14:sldIdLst>
            <p14:sldId id="439"/>
            <p14:sldId id="441"/>
            <p14:sldId id="440"/>
            <p14:sldId id="443"/>
            <p14:sldId id="444"/>
            <p14:sldId id="448"/>
            <p14:sldId id="446"/>
            <p14:sldId id="1176"/>
            <p14:sldId id="1179"/>
            <p14:sldId id="1178"/>
            <p14:sldId id="447"/>
          </p14:sldIdLst>
        </p14:section>
      </p14:sectionLst>
    </p:ext>
    <p:ext uri="{EFAFB233-063F-42B5-8137-9DF3F51BA10A}">
      <p15:sldGuideLst xmlns:p15="http://schemas.microsoft.com/office/powerpoint/2012/main">
        <p15:guide id="1" orient="horz" pos="1094"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12C"/>
    <a:srgbClr val="004567"/>
    <a:srgbClr val="EB0024"/>
    <a:srgbClr val="F0C9C6"/>
    <a:srgbClr val="B2CED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77475" autoAdjust="0"/>
  </p:normalViewPr>
  <p:slideViewPr>
    <p:cSldViewPr snapToGrid="0" snapToObjects="1">
      <p:cViewPr varScale="1">
        <p:scale>
          <a:sx n="86" d="100"/>
          <a:sy n="86" d="100"/>
        </p:scale>
        <p:origin x="1554" y="78"/>
      </p:cViewPr>
      <p:guideLst>
        <p:guide orient="horz" pos="1094"/>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55" d="100"/>
        <a:sy n="55" d="100"/>
      </p:scale>
      <p:origin x="0" y="-77"/>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a-DK" dirty="0"/>
          </a:p>
        </p:txBody>
      </p:sp>
      <p:sp>
        <p:nvSpPr>
          <p:cNvPr id="3" name="Pladsholder til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BB77D6A-7005-AA4A-8B92-43E209DF690F}" type="datetimeFigureOut">
              <a:rPr lang="da-DK" smtClean="0"/>
              <a:t>27-06-2025</a:t>
            </a:fld>
            <a:endParaRPr lang="da-DK" dirty="0"/>
          </a:p>
        </p:txBody>
      </p:sp>
      <p:sp>
        <p:nvSpPr>
          <p:cNvPr id="4" name="Pladsholder til slidebille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a-DK" dirty="0"/>
          </a:p>
        </p:txBody>
      </p:sp>
      <p:sp>
        <p:nvSpPr>
          <p:cNvPr id="5" name="Pladsholder til no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r>
              <a:rPr lang="da-DK"/>
              <a:t>Rediger teksttypografien i masteren
Andet niveau
Tredje niveau
Fjerde niveau
Femte niveau</a:t>
            </a:r>
          </a:p>
        </p:txBody>
      </p:sp>
      <p:sp>
        <p:nvSpPr>
          <p:cNvPr id="6" name="Pladsholder til sidefod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a-DK" dirty="0"/>
          </a:p>
        </p:txBody>
      </p:sp>
      <p:sp>
        <p:nvSpPr>
          <p:cNvPr id="7" name="Pladsholder til sli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0DCD126-30C1-954D-B268-8EB192EB8BE0}" type="slidenum">
              <a:rPr lang="da-DK" smtClean="0"/>
              <a:t>‹nr.›</a:t>
            </a:fld>
            <a:endParaRPr lang="da-DK" dirty="0"/>
          </a:p>
        </p:txBody>
      </p:sp>
    </p:spTree>
    <p:extLst>
      <p:ext uri="{BB962C8B-B14F-4D97-AF65-F5344CB8AC3E}">
        <p14:creationId xmlns:p14="http://schemas.microsoft.com/office/powerpoint/2010/main" val="3882943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Der er</a:t>
            </a:r>
            <a:r>
              <a:rPr lang="da-DK" baseline="0" dirty="0"/>
              <a:t> </a:t>
            </a:r>
            <a:r>
              <a:rPr lang="da-DK" dirty="0"/>
              <a:t>rigtig mange forskellige sundhedsprofessionelle involveret i processen fra, at man står med en patient, hvor</a:t>
            </a:r>
            <a:r>
              <a:rPr lang="da-DK" baseline="0" dirty="0"/>
              <a:t> behandlingen med henblik på overlevelse er udsigtsløs, til den afdødes organer er transplanteret i en eller flere recipienter. Første skridt er at huske, at organdonation måske er en mulighed, når man ikke kan redde patientens liv, og patienten kommer til at dø af sin store skade i hjernen. For nogle patienter kan der være et ønske om at donere organer efter døden, samt kan det for pårørende opleves som værdifuldt i deres tab.</a:t>
            </a:r>
            <a:endParaRPr lang="da-DK" dirty="0"/>
          </a:p>
        </p:txBody>
      </p:sp>
      <p:sp>
        <p:nvSpPr>
          <p:cNvPr id="4" name="Pladsholder til slidenummer 3"/>
          <p:cNvSpPr>
            <a:spLocks noGrp="1"/>
          </p:cNvSpPr>
          <p:nvPr>
            <p:ph type="sldNum" sz="quarter" idx="10"/>
          </p:nvPr>
        </p:nvSpPr>
        <p:spPr/>
        <p:txBody>
          <a:bodyPr/>
          <a:lstStyle/>
          <a:p>
            <a:fld id="{90DCD126-30C1-954D-B268-8EB192EB8BE0}" type="slidenum">
              <a:rPr lang="da-DK" smtClean="0"/>
              <a:t>1</a:t>
            </a:fld>
            <a:endParaRPr lang="da-DK" dirty="0"/>
          </a:p>
        </p:txBody>
      </p:sp>
    </p:spTree>
    <p:extLst>
      <p:ext uri="{BB962C8B-B14F-4D97-AF65-F5344CB8AC3E}">
        <p14:creationId xmlns:p14="http://schemas.microsoft.com/office/powerpoint/2010/main" val="11372659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2400" b="1">
                <a:solidFill>
                  <a:schemeClr val="tx1"/>
                </a:solidFill>
              </a:rPr>
              <a:t>Hav </a:t>
            </a:r>
            <a:r>
              <a:rPr lang="da-DK" sz="2400" b="1" dirty="0">
                <a:solidFill>
                  <a:schemeClr val="tx1"/>
                </a:solidFill>
              </a:rPr>
              <a:t>altid guidelinen klar på telefonen</a:t>
            </a:r>
          </a:p>
          <a:p>
            <a:pPr marL="342900" indent="-342900">
              <a:buFont typeface="Arial" panose="020B0604020202020204" pitchFamily="34" charset="0"/>
              <a:buChar char="•"/>
            </a:pPr>
            <a:r>
              <a:rPr lang="da-DK" dirty="0">
                <a:solidFill>
                  <a:schemeClr val="tx1"/>
                </a:solidFill>
              </a:rPr>
              <a:t>Gå på internettet - Indtast </a:t>
            </a:r>
            <a:r>
              <a:rPr lang="da-DK" sz="1400" u="sng" dirty="0">
                <a:solidFill>
                  <a:schemeClr val="tx1"/>
                </a:solidFill>
              </a:rPr>
              <a:t>nationalguideline.organdonation.dk</a:t>
            </a:r>
          </a:p>
          <a:p>
            <a:pPr marL="800100" lvl="1" indent="-342900">
              <a:buFont typeface="Arial" panose="020B0604020202020204" pitchFamily="34" charset="0"/>
              <a:buChar char="•"/>
            </a:pPr>
            <a:r>
              <a:rPr lang="da-DK" dirty="0">
                <a:solidFill>
                  <a:schemeClr val="tx1"/>
                </a:solidFill>
              </a:rPr>
              <a:t>Ved </a:t>
            </a:r>
            <a:r>
              <a:rPr lang="da-DK" dirty="0" err="1">
                <a:solidFill>
                  <a:schemeClr val="tx1"/>
                </a:solidFill>
              </a:rPr>
              <a:t>Iphone</a:t>
            </a:r>
            <a:r>
              <a:rPr lang="da-DK" dirty="0">
                <a:solidFill>
                  <a:schemeClr val="tx1"/>
                </a:solidFill>
              </a:rPr>
              <a:t> – brug Safari</a:t>
            </a:r>
          </a:p>
          <a:p>
            <a:pPr marL="800100" lvl="1" indent="-342900">
              <a:buFont typeface="Arial" panose="020B0604020202020204" pitchFamily="34" charset="0"/>
              <a:buChar char="•"/>
            </a:pPr>
            <a:r>
              <a:rPr lang="da-DK" dirty="0">
                <a:solidFill>
                  <a:schemeClr val="tx1"/>
                </a:solidFill>
              </a:rPr>
              <a:t>Ved Android – brug Google/Chrome eller Edge</a:t>
            </a:r>
          </a:p>
          <a:p>
            <a:pPr marL="342900" indent="-342900">
              <a:buFont typeface="Arial" panose="020B0604020202020204" pitchFamily="34" charset="0"/>
              <a:buChar char="•"/>
            </a:pPr>
            <a:r>
              <a:rPr lang="da-DK" dirty="0">
                <a:solidFill>
                  <a:schemeClr val="tx1"/>
                </a:solidFill>
              </a:rPr>
              <a:t>Tryk på ‘menu’ / delingsikonet og tryk ”Føj til startskærm” eller ”hjemmeskærm” </a:t>
            </a:r>
          </a:p>
          <a:p>
            <a:pPr marL="342900" indent="-342900">
              <a:buFont typeface="Arial" panose="020B0604020202020204" pitchFamily="34" charset="0"/>
              <a:buChar char="•"/>
            </a:pPr>
            <a:r>
              <a:rPr lang="da-DK" dirty="0">
                <a:solidFill>
                  <a:schemeClr val="tx1"/>
                </a:solidFill>
              </a:rPr>
              <a:t>Brug for mere hjælp? Følg linket på forsiden af guidelinen (</a:t>
            </a:r>
            <a:r>
              <a:rPr lang="da-DK" dirty="0" err="1">
                <a:solidFill>
                  <a:schemeClr val="tx1"/>
                </a:solidFill>
              </a:rPr>
              <a:t>scroll</a:t>
            </a:r>
            <a:r>
              <a:rPr lang="da-DK" dirty="0">
                <a:solidFill>
                  <a:schemeClr val="tx1"/>
                </a:solidFill>
              </a:rPr>
              <a:t> ned)</a:t>
            </a:r>
            <a:endParaRPr lang="da-DK" b="1" dirty="0">
              <a:solidFill>
                <a:schemeClr val="tx1"/>
              </a:solidFill>
            </a:endParaRPr>
          </a:p>
          <a:p>
            <a:endParaRPr lang="da-DK" dirty="0"/>
          </a:p>
          <a:p>
            <a:endParaRPr lang="da-DK" u="sng" dirty="0"/>
          </a:p>
          <a:p>
            <a:r>
              <a:rPr lang="da-DK" u="sng" dirty="0"/>
              <a:t>Brug for en detaljeret vejledning til, hvordan man gør?</a:t>
            </a:r>
          </a:p>
          <a:p>
            <a:r>
              <a:rPr lang="da-DK" dirty="0" err="1"/>
              <a:t>Scroll</a:t>
            </a:r>
            <a:r>
              <a:rPr lang="da-DK" dirty="0"/>
              <a:t> ned, når du er på forsiden af guidelinen og følg linket. </a:t>
            </a:r>
          </a:p>
          <a:p>
            <a:r>
              <a:rPr lang="da-DK" dirty="0"/>
              <a:t>Så har vi forsøgt at lave en detaljeret vejledning; </a:t>
            </a:r>
            <a:r>
              <a:rPr lang="da-DK" b="1" dirty="0"/>
              <a:t>stadig kun 5-6 tryk på mobilen, og så har man den liggende blandt sine andre apps. </a:t>
            </a:r>
          </a:p>
          <a:p>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Vi har forsøgt at lave vejledninger, så vi rammer så mange som muligt: Men vær opmærksom på, at det kan se forskelligt ud, alt efter om man bruger </a:t>
            </a:r>
            <a:r>
              <a:rPr lang="da-DK" dirty="0" err="1"/>
              <a:t>iphone</a:t>
            </a:r>
            <a:r>
              <a:rPr lang="da-DK" dirty="0"/>
              <a:t> eller android – samt i forhold til, hvilken internetbrowser, man bruger. </a:t>
            </a:r>
          </a:p>
          <a:p>
            <a:endParaRPr lang="da-DK" dirty="0"/>
          </a:p>
          <a:p>
            <a:endParaRPr lang="da-DK" dirty="0"/>
          </a:p>
        </p:txBody>
      </p:sp>
      <p:sp>
        <p:nvSpPr>
          <p:cNvPr id="4" name="Pladsholder til slidenummer 3"/>
          <p:cNvSpPr>
            <a:spLocks noGrp="1"/>
          </p:cNvSpPr>
          <p:nvPr>
            <p:ph type="sldNum" sz="quarter" idx="5"/>
          </p:nvPr>
        </p:nvSpPr>
        <p:spPr/>
        <p:txBody>
          <a:bodyPr/>
          <a:lstStyle/>
          <a:p>
            <a:fld id="{90DCD126-30C1-954D-B268-8EB192EB8BE0}" type="slidenum">
              <a:rPr lang="da-DK" smtClean="0"/>
              <a:t>10</a:t>
            </a:fld>
            <a:endParaRPr lang="da-DK" dirty="0"/>
          </a:p>
        </p:txBody>
      </p:sp>
    </p:spTree>
    <p:extLst>
      <p:ext uri="{BB962C8B-B14F-4D97-AF65-F5344CB8AC3E}">
        <p14:creationId xmlns:p14="http://schemas.microsoft.com/office/powerpoint/2010/main" val="16397101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90DCD126-30C1-954D-B268-8EB192EB8BE0}" type="slidenum">
              <a:rPr lang="da-DK" smtClean="0"/>
              <a:t>11</a:t>
            </a:fld>
            <a:endParaRPr lang="da-DK" dirty="0"/>
          </a:p>
        </p:txBody>
      </p:sp>
    </p:spTree>
    <p:extLst>
      <p:ext uri="{BB962C8B-B14F-4D97-AF65-F5344CB8AC3E}">
        <p14:creationId xmlns:p14="http://schemas.microsoft.com/office/powerpoint/2010/main" val="299961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Når man taler om donordetektion, er der</a:t>
            </a:r>
            <a:r>
              <a:rPr lang="da-DK" baseline="0" dirty="0"/>
              <a:t> indledningsvis 3 parametre, man skal tænke ind. Man skal gøre sig klart, at det drejer sig om patienter, hvor der er mistanke om eller påvist en potentiel dødelig hjerneskade, og hvor der træffes beslutning om, at videre behandling med henblik på overlevelse er udsigtsløs, og hvor skaden er af et omfang, der medfører sandsynlighed for, at hjernedøden vil indtræde.</a:t>
            </a:r>
            <a:endParaRPr lang="da-DK" dirty="0"/>
          </a:p>
        </p:txBody>
      </p:sp>
      <p:sp>
        <p:nvSpPr>
          <p:cNvPr id="4" name="Pladsholder til slidenummer 3"/>
          <p:cNvSpPr>
            <a:spLocks noGrp="1"/>
          </p:cNvSpPr>
          <p:nvPr>
            <p:ph type="sldNum" sz="quarter" idx="10"/>
          </p:nvPr>
        </p:nvSpPr>
        <p:spPr/>
        <p:txBody>
          <a:bodyPr/>
          <a:lstStyle/>
          <a:p>
            <a:fld id="{90DCD126-30C1-954D-B268-8EB192EB8BE0}" type="slidenum">
              <a:rPr lang="da-DK" smtClean="0"/>
              <a:t>2</a:t>
            </a:fld>
            <a:endParaRPr lang="da-DK" dirty="0"/>
          </a:p>
        </p:txBody>
      </p:sp>
    </p:spTree>
    <p:extLst>
      <p:ext uri="{BB962C8B-B14F-4D97-AF65-F5344CB8AC3E}">
        <p14:creationId xmlns:p14="http://schemas.microsoft.com/office/powerpoint/2010/main" val="3123922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På </a:t>
            </a:r>
            <a:r>
              <a:rPr lang="da-DK" dirty="0" err="1"/>
              <a:t>slidet</a:t>
            </a:r>
            <a:r>
              <a:rPr lang="da-DK" dirty="0"/>
              <a:t> kan </a:t>
            </a:r>
            <a:r>
              <a:rPr lang="da-DK" baseline="0" dirty="0"/>
              <a:t>du se, hvilke diagnoser der kan føre til hjernedøden. Essensen er, at den </a:t>
            </a:r>
            <a:r>
              <a:rPr lang="da-DK" dirty="0"/>
              <a:t>skade, patienten s</a:t>
            </a:r>
            <a:r>
              <a:rPr lang="da-DK" baseline="0" dirty="0"/>
              <a:t>kal have i hjernen, skal være svær nok til, at den vil kunne medføre, at trykket i hjernen stiger så meget, at blodforsyningen til hjernen til sidst ikke er mulig, og dermed ophører. Når man taler donordetektion, er det dét, man skal forholde sig til, når behandling med overblik på overlevelse ikke længere er muligt - vil diagnosen kunne føre til hjernedød? I første omgang handler det altså ikke om, om organerne er egnede til at give videre, men at den videre behandling med henblik på overlevelse vurderes udsigtsløs, og om patientens skade medfører risiko for, at hjernedøden vil indtræde. </a:t>
            </a:r>
            <a:endParaRPr lang="da-DK" dirty="0"/>
          </a:p>
        </p:txBody>
      </p:sp>
      <p:sp>
        <p:nvSpPr>
          <p:cNvPr id="4" name="Pladsholder til slidenummer 3"/>
          <p:cNvSpPr>
            <a:spLocks noGrp="1"/>
          </p:cNvSpPr>
          <p:nvPr>
            <p:ph type="sldNum" sz="quarter" idx="10"/>
          </p:nvPr>
        </p:nvSpPr>
        <p:spPr/>
        <p:txBody>
          <a:bodyPr/>
          <a:lstStyle/>
          <a:p>
            <a:fld id="{90DCD126-30C1-954D-B268-8EB192EB8BE0}" type="slidenum">
              <a:rPr lang="da-DK" smtClean="0"/>
              <a:t>3</a:t>
            </a:fld>
            <a:endParaRPr lang="da-DK" dirty="0"/>
          </a:p>
        </p:txBody>
      </p:sp>
    </p:spTree>
    <p:extLst>
      <p:ext uri="{BB962C8B-B14F-4D97-AF65-F5344CB8AC3E}">
        <p14:creationId xmlns:p14="http://schemas.microsoft.com/office/powerpoint/2010/main" val="3681928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Når man har gjort sig</a:t>
            </a:r>
            <a:r>
              <a:rPr lang="da-DK" baseline="0" dirty="0"/>
              <a:t> klart, om patientens diagnose kan føre til hjernedød, kan man gå videre og vurdere dels om organerne er egnede til transplantation, dels om patienten eller de pårørende har et ønske om organdonation. Denne vurdering foretages ALTID i samråd med transplantationskoordinatorerne, og organernes egnethed vurderes udelukkende af transplantationslægerne på transplantationscentrene. Det er ikke op til lægerne på intensivafdelingen at vurdere, om patientens aktuelle morbiditet og </a:t>
            </a:r>
            <a:r>
              <a:rPr lang="da-DK" baseline="0" dirty="0" err="1"/>
              <a:t>co</a:t>
            </a:r>
            <a:r>
              <a:rPr lang="da-DK" baseline="0" dirty="0"/>
              <a:t>-morbiditet forhindrer, at donation kan ske. Mulighederne for at optimere organerne efter udtagning udvikler sig hastigt, og derfor kan det være muligt at transplantere organer på trods af kendt sygdom samt høj alder, ligesom der kan være et akut behov (</a:t>
            </a:r>
            <a:r>
              <a:rPr lang="da-DK" baseline="0" dirty="0" err="1"/>
              <a:t>urgent</a:t>
            </a:r>
            <a:r>
              <a:rPr lang="da-DK" baseline="0" dirty="0"/>
              <a:t> </a:t>
            </a:r>
            <a:r>
              <a:rPr lang="da-DK" baseline="0" dirty="0" err="1"/>
              <a:t>call</a:t>
            </a:r>
            <a:r>
              <a:rPr lang="da-DK" baseline="0" dirty="0"/>
              <a:t>) på organer, som kun transplantationslægerne kender til. Derfor tages der altid kontakt til transplantationscentret, når man skal vurdere, om patienten er egnet som donor, uanset sygdom og alder på den potentielle donor. Når man skal afklare, om der er et ønske om at donere organer, enten fra patienten selv eller de pårørende på vegne af patienten, anvendes vejledning i kommunikation med pårørende om hjernedød og organdonation. Det er centralt at kende til vejledningen, da kommunikationen med pårørende adskiller sig fra det, vi kender, fordi samtalerne både skal omhandle, at deres kære kommer til at dø, og dernæst om muligheden for organdonation. Det skal de pårørende have tid og rum til at forstå. Vejledningen ligger under baggrundsmateriale i pkt. 4 i National Guideline. </a:t>
            </a:r>
            <a:endParaRPr lang="da-DK" dirty="0"/>
          </a:p>
        </p:txBody>
      </p:sp>
      <p:sp>
        <p:nvSpPr>
          <p:cNvPr id="4" name="Pladsholder til slidenummer 3"/>
          <p:cNvSpPr>
            <a:spLocks noGrp="1"/>
          </p:cNvSpPr>
          <p:nvPr>
            <p:ph type="sldNum" sz="quarter" idx="5"/>
          </p:nvPr>
        </p:nvSpPr>
        <p:spPr/>
        <p:txBody>
          <a:bodyPr/>
          <a:lstStyle/>
          <a:p>
            <a:fld id="{90DCD126-30C1-954D-B268-8EB192EB8BE0}" type="slidenum">
              <a:rPr lang="da-DK" smtClean="0"/>
              <a:t>4</a:t>
            </a:fld>
            <a:endParaRPr lang="da-DK" dirty="0"/>
          </a:p>
        </p:txBody>
      </p:sp>
    </p:spTree>
    <p:extLst>
      <p:ext uri="{BB962C8B-B14F-4D97-AF65-F5344CB8AC3E}">
        <p14:creationId xmlns:p14="http://schemas.microsoft.com/office/powerpoint/2010/main" val="538688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90478">
              <a:defRPr/>
            </a:pPr>
            <a:r>
              <a:rPr lang="da-DK" b="1" dirty="0"/>
              <a:t>Intensiv:</a:t>
            </a:r>
          </a:p>
          <a:p>
            <a:pPr defTabSz="990478">
              <a:defRPr/>
            </a:pPr>
            <a:r>
              <a:rPr lang="da-DK" dirty="0"/>
              <a:t>Når du</a:t>
            </a:r>
            <a:r>
              <a:rPr lang="da-DK" baseline="0" dirty="0"/>
              <a:t> er ansat på en intensivafdeling, skal du slå op i National Guideline pkt. 2. (Prøv at lave en praktisk øvelse, og slå op i National Guideline).</a:t>
            </a:r>
          </a:p>
          <a:p>
            <a:pPr defTabSz="990478">
              <a:defRPr/>
            </a:pPr>
            <a:endParaRPr lang="da-DK" sz="1200" u="sng" dirty="0"/>
          </a:p>
          <a:p>
            <a:pPr defTabSz="990478">
              <a:defRPr/>
            </a:pPr>
            <a:r>
              <a:rPr lang="da-DK" sz="1200" u="sng" dirty="0"/>
              <a:t>Indbyrdes aftaler</a:t>
            </a:r>
            <a:r>
              <a:rPr lang="da-DK" sz="1200" dirty="0"/>
              <a:t>: Aftal,</a:t>
            </a:r>
            <a:r>
              <a:rPr lang="da-DK" sz="1200" baseline="0" dirty="0"/>
              <a:t> hvem der tager kontakt til transplantationscentret, samt giv i</a:t>
            </a:r>
            <a:r>
              <a:rPr lang="da-DK" sz="1200" dirty="0"/>
              <a:t>nformation til sygeplejersken/kollegaer om kontakten. Kontakt, når du har en potentiel</a:t>
            </a:r>
            <a:r>
              <a:rPr lang="da-DK" sz="1200" baseline="0" dirty="0"/>
              <a:t> donor, forstået på den måde, at du skal stå med en patient, hvor behandlingen med henblik på overlevelse er udsigtsløs, og det forventes, at hjernedøden vil indtræde (slide 2 + 3). Du skal tage kontakt </a:t>
            </a:r>
            <a:r>
              <a:rPr lang="da-DK" sz="1200" dirty="0"/>
              <a:t>inden samtale med de pårørende for at undersøge, om patienten</a:t>
            </a:r>
            <a:r>
              <a:rPr lang="da-DK" sz="1200" baseline="0" dirty="0"/>
              <a:t> på forhånd har tilkendegivet sin holdning til organdonation, da det har stor betydning for den samtale, I skal afholde med de pårørende</a:t>
            </a:r>
            <a:r>
              <a:rPr lang="da-DK" sz="1200" dirty="0"/>
              <a:t>. Transplantationscentrets</a:t>
            </a:r>
            <a:r>
              <a:rPr lang="da-DK" sz="1200" baseline="0" dirty="0"/>
              <a:t> læger laver herefter en foreløbig vurdering af, om organerne er egnede til transplantation. </a:t>
            </a:r>
            <a:endParaRPr lang="da-DK" sz="1200" dirty="0"/>
          </a:p>
        </p:txBody>
      </p:sp>
      <p:sp>
        <p:nvSpPr>
          <p:cNvPr id="4" name="Pladsholder til slidenummer 3"/>
          <p:cNvSpPr>
            <a:spLocks noGrp="1"/>
          </p:cNvSpPr>
          <p:nvPr>
            <p:ph type="sldNum" sz="quarter" idx="5"/>
          </p:nvPr>
        </p:nvSpPr>
        <p:spPr/>
        <p:txBody>
          <a:bodyPr/>
          <a:lstStyle/>
          <a:p>
            <a:fld id="{90DCD126-30C1-954D-B268-8EB192EB8BE0}" type="slidenum">
              <a:rPr lang="da-DK" smtClean="0"/>
              <a:t>5</a:t>
            </a:fld>
            <a:endParaRPr lang="da-DK" dirty="0"/>
          </a:p>
        </p:txBody>
      </p:sp>
    </p:spTree>
    <p:extLst>
      <p:ext uri="{BB962C8B-B14F-4D97-AF65-F5344CB8AC3E}">
        <p14:creationId xmlns:p14="http://schemas.microsoft.com/office/powerpoint/2010/main" val="2135435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None/>
            </a:pPr>
            <a:r>
              <a:rPr lang="da-DK" sz="1600" b="1" dirty="0">
                <a:solidFill>
                  <a:srgbClr val="004567"/>
                </a:solidFill>
              </a:rPr>
              <a:t>Hav følgende informationer klar</a:t>
            </a:r>
            <a:r>
              <a:rPr lang="da-DK" sz="1400" dirty="0">
                <a:solidFill>
                  <a:srgbClr val="004567"/>
                </a:solidFill>
              </a:rPr>
              <a:t>:</a:t>
            </a:r>
          </a:p>
          <a:p>
            <a:pPr marL="171450" indent="-171450" algn="l">
              <a:buFont typeface="Arial" panose="020B0604020202020204" pitchFamily="34" charset="0"/>
              <a:buChar char="•"/>
            </a:pPr>
            <a:r>
              <a:rPr lang="da-DK" sz="1400" b="0" i="0" dirty="0">
                <a:solidFill>
                  <a:srgbClr val="111111"/>
                </a:solidFill>
                <a:effectLst/>
                <a:latin typeface="Inter"/>
              </a:rPr>
              <a:t>Cpr. nummer </a:t>
            </a:r>
          </a:p>
          <a:p>
            <a:pPr marL="171450" indent="-171450" algn="l">
              <a:buFont typeface="Arial" panose="020B0604020202020204" pitchFamily="34" charset="0"/>
              <a:buChar char="•"/>
            </a:pPr>
            <a:r>
              <a:rPr lang="da-DK" sz="1400" b="0" i="0" dirty="0">
                <a:solidFill>
                  <a:srgbClr val="111111"/>
                </a:solidFill>
                <a:effectLst/>
                <a:latin typeface="Inter"/>
              </a:rPr>
              <a:t>Aktuelt sygdomsforløb</a:t>
            </a:r>
          </a:p>
          <a:p>
            <a:pPr marL="171450" indent="-171450" algn="l">
              <a:buFont typeface="Arial" panose="020B0604020202020204" pitchFamily="34" charset="0"/>
              <a:buChar char="•"/>
            </a:pPr>
            <a:r>
              <a:rPr lang="da-DK" sz="1400" b="0" i="0" dirty="0">
                <a:solidFill>
                  <a:srgbClr val="111111"/>
                </a:solidFill>
                <a:effectLst/>
                <a:latin typeface="Inter"/>
              </a:rPr>
              <a:t>Anamnese og herunder komorbiditet. I tilfælde af canceranamnese ønskes oplysninger om diagnose, hvilken behandling der blev givet, samt hvilket efterforløb patienten eventuelt var igennem. Konferer med transplantationscentret om, hvem der kontrollerer </a:t>
            </a:r>
            <a:r>
              <a:rPr lang="da-DK" sz="1400" b="0" i="0" dirty="0" err="1">
                <a:solidFill>
                  <a:srgbClr val="111111"/>
                </a:solidFill>
                <a:effectLst/>
                <a:latin typeface="Inter"/>
              </a:rPr>
              <a:t>Patobank</a:t>
            </a:r>
            <a:endParaRPr lang="da-DK" sz="1400" b="0" i="0" dirty="0">
              <a:solidFill>
                <a:srgbClr val="111111"/>
              </a:solidFill>
              <a:effectLst/>
              <a:latin typeface="Inter"/>
            </a:endParaRPr>
          </a:p>
          <a:p>
            <a:pPr marL="171450" indent="-171450" algn="l">
              <a:buFont typeface="Arial" panose="020B0604020202020204" pitchFamily="34" charset="0"/>
              <a:buChar char="•"/>
            </a:pPr>
            <a:r>
              <a:rPr lang="da-DK" sz="1400" b="0" i="0" dirty="0">
                <a:solidFill>
                  <a:srgbClr val="111111"/>
                </a:solidFill>
                <a:effectLst/>
                <a:latin typeface="Inter"/>
              </a:rPr>
              <a:t>Væsketal</a:t>
            </a:r>
          </a:p>
        </p:txBody>
      </p:sp>
      <p:sp>
        <p:nvSpPr>
          <p:cNvPr id="4" name="Pladsholder til slidenummer 3"/>
          <p:cNvSpPr>
            <a:spLocks noGrp="1"/>
          </p:cNvSpPr>
          <p:nvPr>
            <p:ph type="sldNum" sz="quarter" idx="5"/>
          </p:nvPr>
        </p:nvSpPr>
        <p:spPr/>
        <p:txBody>
          <a:bodyPr/>
          <a:lstStyle/>
          <a:p>
            <a:fld id="{90DCD126-30C1-954D-B268-8EB192EB8BE0}" type="slidenum">
              <a:rPr lang="da-DK" smtClean="0"/>
              <a:t>6</a:t>
            </a:fld>
            <a:endParaRPr lang="da-DK" dirty="0"/>
          </a:p>
        </p:txBody>
      </p:sp>
    </p:spTree>
    <p:extLst>
      <p:ext uri="{BB962C8B-B14F-4D97-AF65-F5344CB8AC3E}">
        <p14:creationId xmlns:p14="http://schemas.microsoft.com/office/powerpoint/2010/main" val="4204720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Diskussion</a:t>
            </a:r>
            <a:r>
              <a:rPr lang="da-DK" baseline="0" dirty="0"/>
              <a:t> om de forskellige ting, der kan gøres for at holde fokus. Det kunne for eksempel være en pointe, at flere pårørende har tilkendegivet, at det kan give en flig af mening, at organdonation kan være en mulighed, når nu intet andet giver mening. </a:t>
            </a:r>
          </a:p>
          <a:p>
            <a:r>
              <a:rPr lang="da-DK" baseline="0" dirty="0"/>
              <a:t>Det kan være en drøftelse, at vi som professionelle ikke skal beslutte, om det er rigtigt eller forkert i den enkelte situation, men være dem, der sætter rammerne for, at den rigtige beslutning for patienten og de pårørende kan træffes. Det er ikke vores etik og vores holdning til, om den enkelte patient kan eller skal være organdonor, der skal være i fokus - det er patienten og de pårørendes holdning, man nysgerrigt skal spørge ind til. </a:t>
            </a:r>
          </a:p>
          <a:p>
            <a:r>
              <a:rPr lang="da-DK" baseline="0" dirty="0"/>
              <a:t>Det kan også være en konkret drøftelse af, hvordan arbejdsgangen skal være i jeres afdeling. Er det en særlig gruppe, der tager sig af de patienter, der har svære skader i hjernen eller af de forløb, der skal afsluttes, eller skal alle kunne det lige meget? – hvordan sikrer I jer, at de patienter som kan og ønsker at være organdonorer, rent faktisk får muligheden for det? Man kan undersøge data fra eget hospital – ser vi de potentielle donorer, vi skal? </a:t>
            </a:r>
          </a:p>
          <a:p>
            <a:r>
              <a:rPr lang="da-DK" baseline="0" dirty="0"/>
              <a:t>Man kan anvende best practice punkterne til at gennemgå forløbene.</a:t>
            </a:r>
            <a:endParaRPr lang="da-DK" dirty="0"/>
          </a:p>
        </p:txBody>
      </p:sp>
      <p:sp>
        <p:nvSpPr>
          <p:cNvPr id="4" name="Pladsholder til slidenummer 3"/>
          <p:cNvSpPr>
            <a:spLocks noGrp="1"/>
          </p:cNvSpPr>
          <p:nvPr>
            <p:ph type="sldNum" sz="quarter" idx="10"/>
          </p:nvPr>
        </p:nvSpPr>
        <p:spPr/>
        <p:txBody>
          <a:bodyPr/>
          <a:lstStyle/>
          <a:p>
            <a:fld id="{90DCD126-30C1-954D-B268-8EB192EB8BE0}" type="slidenum">
              <a:rPr lang="da-DK" smtClean="0"/>
              <a:t>7</a:t>
            </a:fld>
            <a:endParaRPr lang="da-DK" dirty="0"/>
          </a:p>
        </p:txBody>
      </p:sp>
    </p:spTree>
    <p:extLst>
      <p:ext uri="{BB962C8B-B14F-4D97-AF65-F5344CB8AC3E}">
        <p14:creationId xmlns:p14="http://schemas.microsoft.com/office/powerpoint/2010/main" val="522638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800" kern="100" dirty="0">
                <a:effectLst/>
                <a:latin typeface="Arial" panose="020B0604020202020204" pitchFamily="34" charset="0"/>
                <a:ea typeface="Verdana" panose="020B0604030504040204" pitchFamily="34" charset="0"/>
                <a:cs typeface="Times New Roman" panose="02020603050405020304" pitchFamily="18" charset="0"/>
              </a:rPr>
              <a:t>En måde at sikre kvaliteten på organdonationsområdet og fokus på donordetektion er at indarbejde National Guideline for Organdonation i de daglige arbejdsgange.</a:t>
            </a:r>
            <a:endParaRPr lang="da-DK" sz="1800" kern="100" dirty="0">
              <a:effectLst/>
              <a:latin typeface="Verdana" panose="020B0604030504040204" pitchFamily="34" charset="0"/>
              <a:ea typeface="Verdana" panose="020B0604030504040204" pitchFamily="34" charset="0"/>
              <a:cs typeface="Times New Roman" panose="02020603050405020304" pitchFamily="18" charset="0"/>
            </a:endParaRPr>
          </a:p>
          <a:p>
            <a:r>
              <a:rPr lang="da-DK" sz="1800" kern="100" dirty="0">
                <a:effectLst/>
                <a:latin typeface="Arial" panose="020B0604020202020204" pitchFamily="34" charset="0"/>
                <a:ea typeface="Verdana" panose="020B0604030504040204" pitchFamily="34" charset="0"/>
                <a:cs typeface="Times New Roman" panose="02020603050405020304" pitchFamily="18" charset="0"/>
              </a:rPr>
              <a:t> </a:t>
            </a:r>
            <a:endParaRPr lang="da-DK" sz="1800" kern="100" dirty="0">
              <a:effectLst/>
              <a:latin typeface="Verdana" panose="020B0604030504040204" pitchFamily="34" charset="0"/>
              <a:ea typeface="Verdana" panose="020B0604030504040204" pitchFamily="34" charset="0"/>
              <a:cs typeface="Times New Roman" panose="02020603050405020304" pitchFamily="18" charset="0"/>
            </a:endParaRPr>
          </a:p>
          <a:p>
            <a:r>
              <a:rPr lang="da-DK" sz="1800" kern="100" dirty="0">
                <a:effectLst/>
                <a:latin typeface="Arial" panose="020B0604020202020204" pitchFamily="34" charset="0"/>
                <a:ea typeface="Verdana" panose="020B0604030504040204" pitchFamily="34" charset="0"/>
                <a:cs typeface="Times New Roman" panose="02020603050405020304" pitchFamily="18" charset="0"/>
              </a:rPr>
              <a:t>I National Guideline for Organdonation finder du opdaterede dokumenter og vejledninger.</a:t>
            </a:r>
            <a:endParaRPr lang="da-DK" sz="1800" kern="100" dirty="0">
              <a:effectLst/>
              <a:latin typeface="Verdana" panose="020B0604030504040204" pitchFamily="34" charset="0"/>
              <a:ea typeface="Verdana" panose="020B0604030504040204" pitchFamily="34" charset="0"/>
              <a:cs typeface="Times New Roman" panose="02020603050405020304" pitchFamily="18" charset="0"/>
            </a:endParaRPr>
          </a:p>
          <a:p>
            <a:r>
              <a:rPr lang="da-DK" sz="1800" kern="100" dirty="0">
                <a:effectLst/>
                <a:latin typeface="Arial" panose="020B0604020202020204" pitchFamily="34" charset="0"/>
                <a:ea typeface="Verdana" panose="020B0604030504040204" pitchFamily="34" charset="0"/>
                <a:cs typeface="Times New Roman" panose="02020603050405020304" pitchFamily="18" charset="0"/>
              </a:rPr>
              <a:t> </a:t>
            </a:r>
            <a:endParaRPr lang="da-DK" sz="1800" kern="100" dirty="0">
              <a:effectLst/>
              <a:latin typeface="Verdana" panose="020B0604030504040204" pitchFamily="34" charset="0"/>
              <a:ea typeface="Verdana" panose="020B0604030504040204" pitchFamily="34" charset="0"/>
              <a:cs typeface="Times New Roman" panose="02020603050405020304" pitchFamily="18" charset="0"/>
            </a:endParaRPr>
          </a:p>
          <a:p>
            <a:r>
              <a:rPr lang="da-DK" sz="1800" b="1" kern="100" dirty="0">
                <a:effectLst/>
                <a:latin typeface="Arial" panose="020B0604020202020204" pitchFamily="34" charset="0"/>
                <a:ea typeface="Verdana" panose="020B0604030504040204" pitchFamily="34" charset="0"/>
                <a:cs typeface="Times New Roman" panose="02020603050405020304" pitchFamily="18" charset="0"/>
              </a:rPr>
              <a:t>Guidelinen:</a:t>
            </a:r>
            <a:endParaRPr lang="da-DK" sz="1800" b="1" kern="100" dirty="0">
              <a:effectLst/>
              <a:latin typeface="Verdana" panose="020B0604030504040204" pitchFamily="34" charset="0"/>
              <a:ea typeface="Verdana" panose="020B0604030504040204" pitchFamily="34" charset="0"/>
              <a:cs typeface="Times New Roman" panose="02020603050405020304" pitchFamily="18" charset="0"/>
            </a:endParaRPr>
          </a:p>
          <a:p>
            <a:pPr marL="285750" lvl="0" indent="-285750">
              <a:buSzPts val="1000"/>
              <a:buFont typeface="Arial" panose="020B0604020202020204" pitchFamily="34" charset="0"/>
              <a:buChar char="•"/>
              <a:tabLst>
                <a:tab pos="457200" algn="l"/>
              </a:tabLst>
            </a:pPr>
            <a:r>
              <a:rPr lang="da-DK" sz="1800" kern="100" dirty="0">
                <a:effectLst/>
                <a:latin typeface="Arial" panose="020B0604020202020204" pitchFamily="34" charset="0"/>
                <a:ea typeface="Verdana" panose="020B0604030504040204" pitchFamily="34" charset="0"/>
                <a:cs typeface="Times New Roman" panose="02020603050405020304" pitchFamily="18" charset="0"/>
              </a:rPr>
              <a:t>Følger kronologien i et typisk donationsforløb</a:t>
            </a:r>
            <a:endParaRPr lang="da-DK" sz="1800" kern="100" dirty="0">
              <a:effectLst/>
              <a:latin typeface="Verdana" panose="020B0604030504040204" pitchFamily="34" charset="0"/>
              <a:ea typeface="Verdana" panose="020B0604030504040204" pitchFamily="34" charset="0"/>
              <a:cs typeface="Times New Roman" panose="02020603050405020304" pitchFamily="18" charset="0"/>
            </a:endParaRPr>
          </a:p>
          <a:p>
            <a:pPr marL="285750" lvl="0" indent="-285750">
              <a:buSzPts val="1000"/>
              <a:buFont typeface="Arial" panose="020B0604020202020204" pitchFamily="34" charset="0"/>
              <a:buChar char="•"/>
              <a:tabLst>
                <a:tab pos="457200" algn="l"/>
              </a:tabLst>
            </a:pPr>
            <a:r>
              <a:rPr lang="da-DK" sz="1800" kern="100" dirty="0">
                <a:effectLst/>
                <a:latin typeface="Arial" panose="020B0604020202020204" pitchFamily="34" charset="0"/>
                <a:ea typeface="Verdana" panose="020B0604030504040204" pitchFamily="34" charset="0"/>
                <a:cs typeface="Times New Roman" panose="02020603050405020304" pitchFamily="18" charset="0"/>
              </a:rPr>
              <a:t>Giver konkrete handlingsanvisninger</a:t>
            </a:r>
            <a:endParaRPr lang="da-DK" sz="1800" kern="100" dirty="0">
              <a:effectLst/>
              <a:latin typeface="Verdana" panose="020B0604030504040204" pitchFamily="34" charset="0"/>
              <a:ea typeface="Verdana" panose="020B0604030504040204" pitchFamily="34" charset="0"/>
              <a:cs typeface="Times New Roman" panose="02020603050405020304" pitchFamily="18" charset="0"/>
            </a:endParaRPr>
          </a:p>
          <a:p>
            <a:pPr marL="285750" lvl="0" indent="-285750">
              <a:buSzPts val="1000"/>
              <a:buFont typeface="Arial" panose="020B0604020202020204" pitchFamily="34" charset="0"/>
              <a:buChar char="•"/>
              <a:tabLst>
                <a:tab pos="457200" algn="l"/>
              </a:tabLst>
            </a:pPr>
            <a:r>
              <a:rPr lang="da-DK" sz="1800" kern="100" dirty="0">
                <a:effectLst/>
                <a:latin typeface="Arial" panose="020B0604020202020204" pitchFamily="34" charset="0"/>
                <a:ea typeface="Verdana" panose="020B0604030504040204" pitchFamily="34" charset="0"/>
                <a:cs typeface="Times New Roman" panose="02020603050405020304" pitchFamily="18" charset="0"/>
              </a:rPr>
              <a:t>Samler opdaterede versioner af de dokumenter, du får brug for i forløbet</a:t>
            </a:r>
            <a:endParaRPr lang="da-DK" sz="1800" kern="100" dirty="0">
              <a:effectLst/>
              <a:latin typeface="Verdana" panose="020B0604030504040204" pitchFamily="34" charset="0"/>
              <a:ea typeface="Verdana" panose="020B0604030504040204" pitchFamily="34" charset="0"/>
              <a:cs typeface="Times New Roman" panose="02020603050405020304" pitchFamily="18" charset="0"/>
            </a:endParaRPr>
          </a:p>
          <a:p>
            <a:endParaRPr lang="da-DK" dirty="0"/>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DCD126-30C1-954D-B268-8EB192EB8BE0}"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4038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800" kern="100" dirty="0">
                <a:effectLst/>
                <a:latin typeface="Arial" panose="020B0604020202020204" pitchFamily="34" charset="0"/>
                <a:ea typeface="Verdana" panose="020B0604030504040204" pitchFamily="34" charset="0"/>
                <a:cs typeface="Times New Roman" panose="02020603050405020304" pitchFamily="18" charset="0"/>
              </a:rPr>
              <a:t>National Guideline for Organdonation er blevet opdateret.</a:t>
            </a:r>
            <a:endParaRPr lang="da-DK" sz="1800" kern="100" dirty="0">
              <a:effectLst/>
              <a:latin typeface="Verdana" panose="020B0604030504040204" pitchFamily="34" charset="0"/>
              <a:ea typeface="Verdana" panose="020B0604030504040204" pitchFamily="34" charset="0"/>
              <a:cs typeface="Times New Roman" panose="02020603050405020304" pitchFamily="18" charset="0"/>
            </a:endParaRPr>
          </a:p>
          <a:p>
            <a:r>
              <a:rPr lang="da-DK" sz="1800" kern="100" dirty="0">
                <a:effectLst/>
                <a:latin typeface="Arial" panose="020B0604020202020204" pitchFamily="34" charset="0"/>
                <a:ea typeface="Verdana" panose="020B0604030504040204" pitchFamily="34" charset="0"/>
                <a:cs typeface="Times New Roman" panose="02020603050405020304" pitchFamily="18" charset="0"/>
              </a:rPr>
              <a:t> </a:t>
            </a:r>
            <a:endParaRPr lang="da-DK" sz="1800" kern="100" dirty="0">
              <a:effectLst/>
              <a:latin typeface="Verdana" panose="020B0604030504040204" pitchFamily="34" charset="0"/>
              <a:ea typeface="Verdana" panose="020B0604030504040204" pitchFamily="34" charset="0"/>
              <a:cs typeface="Times New Roman" panose="02020603050405020304" pitchFamily="18" charset="0"/>
            </a:endParaRPr>
          </a:p>
          <a:p>
            <a:r>
              <a:rPr lang="da-DK" sz="1800" kern="100" dirty="0">
                <a:effectLst/>
                <a:latin typeface="Arial" panose="020B0604020202020204" pitchFamily="34" charset="0"/>
                <a:ea typeface="Verdana" panose="020B0604030504040204" pitchFamily="34" charset="0"/>
                <a:cs typeface="Times New Roman" panose="02020603050405020304" pitchFamily="18" charset="0"/>
              </a:rPr>
              <a:t>Guidelinen indeholder nu også information og vejledning til, hvilke opgaver der er i akutmodtagelsen og sengeafsnittet.</a:t>
            </a:r>
            <a:endParaRPr lang="da-DK" sz="1800" kern="100" dirty="0">
              <a:effectLst/>
              <a:latin typeface="Verdana" panose="020B0604030504040204" pitchFamily="34" charset="0"/>
              <a:ea typeface="Verdana" panose="020B0604030504040204" pitchFamily="34" charset="0"/>
              <a:cs typeface="Times New Roman" panose="02020603050405020304" pitchFamily="18" charset="0"/>
            </a:endParaRPr>
          </a:p>
          <a:p>
            <a:endParaRPr lang="da-DK" dirty="0"/>
          </a:p>
          <a:p>
            <a:r>
              <a:rPr lang="da-DK" dirty="0"/>
              <a:t>Selvom man stadigvæk kan tilgå guideline via appen ”Organdonation”, skal den slettes. Appen bliver ikke længere opdateret.</a:t>
            </a:r>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DCD126-30C1-954D-B268-8EB192EB8BE0}"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64811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0FB15F7D-B32F-5041-9410-BCC2F9E6EDE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AC820221-F03B-AC43-9C3D-228DAAF8F65F}"/>
              </a:ext>
            </a:extLst>
          </p:cNvPr>
          <p:cNvSpPr>
            <a:spLocks noGrp="1"/>
          </p:cNvSpPr>
          <p:nvPr>
            <p:ph type="ctrTitle" hasCustomPrompt="1"/>
          </p:nvPr>
        </p:nvSpPr>
        <p:spPr>
          <a:xfrm>
            <a:off x="844496" y="2227630"/>
            <a:ext cx="7434469" cy="1793839"/>
          </a:xfrm>
        </p:spPr>
        <p:txBody>
          <a:bodyPr anchor="b"/>
          <a:lstStyle>
            <a:lvl1pPr algn="l">
              <a:defRPr sz="4800" b="0">
                <a:solidFill>
                  <a:schemeClr val="bg1"/>
                </a:solidFill>
              </a:defRPr>
            </a:lvl1pPr>
          </a:lstStyle>
          <a:p>
            <a:r>
              <a:rPr lang="da-DK" dirty="0"/>
              <a:t>Forside 1 er blå med dråber på</a:t>
            </a:r>
          </a:p>
        </p:txBody>
      </p:sp>
      <p:sp>
        <p:nvSpPr>
          <p:cNvPr id="3" name="Undertitel 2">
            <a:extLst>
              <a:ext uri="{FF2B5EF4-FFF2-40B4-BE49-F238E27FC236}">
                <a16:creationId xmlns:a16="http://schemas.microsoft.com/office/drawing/2014/main" id="{CD3AF034-B934-5B4E-9C92-CAD5E5FFDD83}"/>
              </a:ext>
            </a:extLst>
          </p:cNvPr>
          <p:cNvSpPr>
            <a:spLocks noGrp="1"/>
          </p:cNvSpPr>
          <p:nvPr>
            <p:ph type="subTitle" idx="1" hasCustomPrompt="1"/>
          </p:nvPr>
        </p:nvSpPr>
        <p:spPr>
          <a:xfrm>
            <a:off x="848138" y="4364918"/>
            <a:ext cx="9144000" cy="527577"/>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Underoverskrift her</a:t>
            </a:r>
          </a:p>
        </p:txBody>
      </p:sp>
      <p:pic>
        <p:nvPicPr>
          <p:cNvPr id="16" name="Billede 15">
            <a:extLst>
              <a:ext uri="{FF2B5EF4-FFF2-40B4-BE49-F238E27FC236}">
                <a16:creationId xmlns:a16="http://schemas.microsoft.com/office/drawing/2014/main" id="{67860BB0-5A36-4E40-8D0F-15D96BC56CBF}"/>
              </a:ext>
            </a:extLst>
          </p:cNvPr>
          <p:cNvPicPr>
            <a:picLocks noChangeAspect="1"/>
          </p:cNvPicPr>
          <p:nvPr userDrawn="1"/>
        </p:nvPicPr>
        <p:blipFill>
          <a:blip r:embed="rId3"/>
          <a:stretch>
            <a:fillRect/>
          </a:stretch>
        </p:blipFill>
        <p:spPr>
          <a:xfrm>
            <a:off x="8388624" y="367083"/>
            <a:ext cx="3373231" cy="800907"/>
          </a:xfrm>
          <a:prstGeom prst="rect">
            <a:avLst/>
          </a:prstGeom>
        </p:spPr>
      </p:pic>
    </p:spTree>
    <p:extLst>
      <p:ext uri="{BB962C8B-B14F-4D97-AF65-F5344CB8AC3E}">
        <p14:creationId xmlns:p14="http://schemas.microsoft.com/office/powerpoint/2010/main" val="1935091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6096001" y="954811"/>
            <a:ext cx="5256212"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10" name="Pladsholder til tekst 3">
            <a:extLst>
              <a:ext uri="{FF2B5EF4-FFF2-40B4-BE49-F238E27FC236}">
                <a16:creationId xmlns:a16="http://schemas.microsoft.com/office/drawing/2014/main" id="{9C20A236-45B9-8444-B81A-705BCE0EDE60}"/>
              </a:ext>
            </a:extLst>
          </p:cNvPr>
          <p:cNvSpPr>
            <a:spLocks noGrp="1"/>
          </p:cNvSpPr>
          <p:nvPr>
            <p:ph type="body" sz="quarter" idx="14"/>
          </p:nvPr>
        </p:nvSpPr>
        <p:spPr>
          <a:xfrm>
            <a:off x="6096003" y="3035302"/>
            <a:ext cx="5256210" cy="2835275"/>
          </a:xfrm>
        </p:spPr>
        <p:txBody>
          <a:bodyPr>
            <a:normAutofit/>
          </a:bodyPr>
          <a:lstStyle>
            <a:lvl1pPr>
              <a:lnSpc>
                <a:spcPct val="100000"/>
              </a:lnSpc>
              <a:spcBef>
                <a:spcPts val="0"/>
              </a:spcBef>
              <a:defRPr sz="2000"/>
            </a:lvl1pPr>
          </a:lstStyle>
          <a:p>
            <a:pPr lvl="0"/>
            <a:r>
              <a:rPr lang="da-DK"/>
              <a:t>Rediger typografien i masterens</a:t>
            </a:r>
          </a:p>
        </p:txBody>
      </p:sp>
      <p:sp>
        <p:nvSpPr>
          <p:cNvPr id="37" name="Pladsholder til billede 10">
            <a:extLst>
              <a:ext uri="{FF2B5EF4-FFF2-40B4-BE49-F238E27FC236}">
                <a16:creationId xmlns:a16="http://schemas.microsoft.com/office/drawing/2014/main" id="{3A85614E-8512-48A2-9CF6-627AED289E76}"/>
              </a:ext>
            </a:extLst>
          </p:cNvPr>
          <p:cNvSpPr>
            <a:spLocks noGrp="1"/>
          </p:cNvSpPr>
          <p:nvPr>
            <p:ph type="pic" sz="quarter" idx="13"/>
          </p:nvPr>
        </p:nvSpPr>
        <p:spPr>
          <a:xfrm>
            <a:off x="0" y="0"/>
            <a:ext cx="5491266" cy="6858000"/>
          </a:xfrm>
        </p:spPr>
        <p:txBody>
          <a:bodyPr/>
          <a:lstStyle/>
          <a:p>
            <a:r>
              <a:rPr lang="da-DK"/>
              <a:t>Klik på ikonet for at tilføje et billede</a:t>
            </a:r>
            <a:endParaRPr lang="da-DK" dirty="0"/>
          </a:p>
        </p:txBody>
      </p:sp>
      <p:sp>
        <p:nvSpPr>
          <p:cNvPr id="3" name="Pladsholder til dato 2">
            <a:extLst>
              <a:ext uri="{FF2B5EF4-FFF2-40B4-BE49-F238E27FC236}">
                <a16:creationId xmlns:a16="http://schemas.microsoft.com/office/drawing/2014/main" id="{1E6E33BC-6998-4A8A-8E4C-890F1FE52C10}"/>
              </a:ext>
            </a:extLst>
          </p:cNvPr>
          <p:cNvSpPr>
            <a:spLocks noGrp="1"/>
          </p:cNvSpPr>
          <p:nvPr>
            <p:ph type="dt" sz="half" idx="15"/>
          </p:nvPr>
        </p:nvSpPr>
        <p:spPr/>
        <p:txBody>
          <a:bodyPr/>
          <a:lstStyle/>
          <a:p>
            <a:fld id="{E7D4D8E4-8BF4-4AA3-8902-99E110B6B98B}" type="datetime1">
              <a:rPr lang="da-DK" smtClean="0"/>
              <a:t>27-06-2025</a:t>
            </a:fld>
            <a:endParaRPr lang="da-DK" dirty="0"/>
          </a:p>
        </p:txBody>
      </p:sp>
      <p:sp>
        <p:nvSpPr>
          <p:cNvPr id="4" name="Pladsholder til slidenummer 3">
            <a:extLst>
              <a:ext uri="{FF2B5EF4-FFF2-40B4-BE49-F238E27FC236}">
                <a16:creationId xmlns:a16="http://schemas.microsoft.com/office/drawing/2014/main" id="{CDDDB56C-A875-46CD-B2B9-83DD69FDEC1F}"/>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1755554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spalte slide">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89293902-D7F0-3047-84CE-63E82D9CF0A2}"/>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3" name="Titel 1">
            <a:extLst>
              <a:ext uri="{FF2B5EF4-FFF2-40B4-BE49-F238E27FC236}">
                <a16:creationId xmlns:a16="http://schemas.microsoft.com/office/drawing/2014/main" id="{2BB978F9-C091-42E1-A686-3F0CF3190779}"/>
              </a:ext>
            </a:extLst>
          </p:cNvPr>
          <p:cNvSpPr>
            <a:spLocks noGrp="1"/>
          </p:cNvSpPr>
          <p:nvPr>
            <p:ph type="title" hasCustomPrompt="1"/>
          </p:nvPr>
        </p:nvSpPr>
        <p:spPr>
          <a:xfrm>
            <a:off x="847436" y="1264675"/>
            <a:ext cx="6948055" cy="1205057"/>
          </a:xfrm>
        </p:spPr>
        <p:txBody>
          <a:bodyPr>
            <a:normAutofit/>
          </a:bodyPr>
          <a:lstStyle>
            <a:lvl1pPr>
              <a:defRPr sz="3600"/>
            </a:lvl1pPr>
          </a:lstStyle>
          <a:p>
            <a:r>
              <a:rPr lang="da-DK" dirty="0"/>
              <a:t>Almindelig tekstside uden grafisk baggrund</a:t>
            </a:r>
          </a:p>
        </p:txBody>
      </p:sp>
      <p:sp>
        <p:nvSpPr>
          <p:cNvPr id="6" name="Pladsholder til tekst 3">
            <a:extLst>
              <a:ext uri="{FF2B5EF4-FFF2-40B4-BE49-F238E27FC236}">
                <a16:creationId xmlns:a16="http://schemas.microsoft.com/office/drawing/2014/main" id="{536045C7-2DB3-4BFF-A2C1-92C84A65C118}"/>
              </a:ext>
            </a:extLst>
          </p:cNvPr>
          <p:cNvSpPr>
            <a:spLocks noGrp="1"/>
          </p:cNvSpPr>
          <p:nvPr>
            <p:ph type="body" sz="quarter" idx="15"/>
          </p:nvPr>
        </p:nvSpPr>
        <p:spPr>
          <a:xfrm>
            <a:off x="6662539" y="3035302"/>
            <a:ext cx="4689674" cy="2835275"/>
          </a:xfrm>
        </p:spPr>
        <p:txBody>
          <a:bodyPr>
            <a:normAutofit/>
          </a:bodyPr>
          <a:lstStyle>
            <a:lvl1pPr>
              <a:lnSpc>
                <a:spcPct val="100000"/>
              </a:lnSpc>
              <a:spcBef>
                <a:spcPts val="0"/>
              </a:spcBef>
              <a:defRPr sz="2000"/>
            </a:lvl1pPr>
          </a:lstStyle>
          <a:p>
            <a:pPr lvl="0"/>
            <a:r>
              <a:rPr lang="da-DK"/>
              <a:t>Rediger typografien i masterens</a:t>
            </a:r>
          </a:p>
        </p:txBody>
      </p:sp>
      <p:sp>
        <p:nvSpPr>
          <p:cNvPr id="7" name="Pladsholder til tekst 3">
            <a:extLst>
              <a:ext uri="{FF2B5EF4-FFF2-40B4-BE49-F238E27FC236}">
                <a16:creationId xmlns:a16="http://schemas.microsoft.com/office/drawing/2014/main" id="{DCA6FECE-36D3-473F-B03C-CFF05533A687}"/>
              </a:ext>
            </a:extLst>
          </p:cNvPr>
          <p:cNvSpPr>
            <a:spLocks noGrp="1"/>
          </p:cNvSpPr>
          <p:nvPr>
            <p:ph type="body" sz="quarter" idx="16"/>
          </p:nvPr>
        </p:nvSpPr>
        <p:spPr>
          <a:xfrm>
            <a:off x="847439" y="3041743"/>
            <a:ext cx="4689674" cy="2835275"/>
          </a:xfrm>
        </p:spPr>
        <p:txBody>
          <a:bodyPr>
            <a:normAutofit/>
          </a:bodyPr>
          <a:lstStyle>
            <a:lvl1pPr>
              <a:lnSpc>
                <a:spcPct val="100000"/>
              </a:lnSpc>
              <a:spcBef>
                <a:spcPts val="0"/>
              </a:spcBef>
              <a:defRPr sz="2000"/>
            </a:lvl1pPr>
          </a:lstStyle>
          <a:p>
            <a:pPr lvl="0"/>
            <a:r>
              <a:rPr lang="da-DK"/>
              <a:t>Rediger typografien i masterens</a:t>
            </a:r>
          </a:p>
        </p:txBody>
      </p:sp>
      <p:sp>
        <p:nvSpPr>
          <p:cNvPr id="2" name="Pladsholder til dato 1">
            <a:extLst>
              <a:ext uri="{FF2B5EF4-FFF2-40B4-BE49-F238E27FC236}">
                <a16:creationId xmlns:a16="http://schemas.microsoft.com/office/drawing/2014/main" id="{D890B0AD-22A3-4F14-BE7F-62A77F1763A4}"/>
              </a:ext>
            </a:extLst>
          </p:cNvPr>
          <p:cNvSpPr>
            <a:spLocks noGrp="1"/>
          </p:cNvSpPr>
          <p:nvPr>
            <p:ph type="dt" sz="half" idx="17"/>
          </p:nvPr>
        </p:nvSpPr>
        <p:spPr/>
        <p:txBody>
          <a:bodyPr/>
          <a:lstStyle/>
          <a:p>
            <a:fld id="{59548B67-77F8-4D2C-881B-EE2E37DCFAF2}" type="datetime1">
              <a:rPr lang="da-DK" smtClean="0"/>
              <a:t>27-06-2025</a:t>
            </a:fld>
            <a:endParaRPr lang="da-DK" dirty="0"/>
          </a:p>
        </p:txBody>
      </p:sp>
      <p:sp>
        <p:nvSpPr>
          <p:cNvPr id="4" name="Pladsholder til slidenummer 3">
            <a:extLst>
              <a:ext uri="{FF2B5EF4-FFF2-40B4-BE49-F238E27FC236}">
                <a16:creationId xmlns:a16="http://schemas.microsoft.com/office/drawing/2014/main" id="{48156926-E996-4D4B-8D05-62E61D3163F7}"/>
              </a:ext>
            </a:extLst>
          </p:cNvPr>
          <p:cNvSpPr>
            <a:spLocks noGrp="1"/>
          </p:cNvSpPr>
          <p:nvPr>
            <p:ph type="sldNum" sz="quarter" idx="18"/>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522579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vid slide">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89293902-D7F0-3047-84CE-63E82D9CF0A2}"/>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2" name="Pladsholder til dato 1">
            <a:extLst>
              <a:ext uri="{FF2B5EF4-FFF2-40B4-BE49-F238E27FC236}">
                <a16:creationId xmlns:a16="http://schemas.microsoft.com/office/drawing/2014/main" id="{3E603E7B-1F0E-4C1E-8193-7877D4ED3B4A}"/>
              </a:ext>
            </a:extLst>
          </p:cNvPr>
          <p:cNvSpPr>
            <a:spLocks noGrp="1"/>
          </p:cNvSpPr>
          <p:nvPr>
            <p:ph type="dt" sz="half" idx="10"/>
          </p:nvPr>
        </p:nvSpPr>
        <p:spPr/>
        <p:txBody>
          <a:bodyPr/>
          <a:lstStyle/>
          <a:p>
            <a:fld id="{A5645FF8-A9D2-4DE2-8D09-89CE9C388AA0}" type="datetime1">
              <a:rPr lang="da-DK" smtClean="0"/>
              <a:t>27-06-2025</a:t>
            </a:fld>
            <a:endParaRPr lang="da-DK" dirty="0"/>
          </a:p>
        </p:txBody>
      </p:sp>
      <p:sp>
        <p:nvSpPr>
          <p:cNvPr id="3" name="Pladsholder til slidenummer 2">
            <a:extLst>
              <a:ext uri="{FF2B5EF4-FFF2-40B4-BE49-F238E27FC236}">
                <a16:creationId xmlns:a16="http://schemas.microsoft.com/office/drawing/2014/main" id="{64509D49-2686-405F-A721-61EF0A01B8C8}"/>
              </a:ext>
            </a:extLst>
          </p:cNvPr>
          <p:cNvSpPr>
            <a:spLocks noGrp="1"/>
          </p:cNvSpPr>
          <p:nvPr>
            <p:ph type="sldNum" sz="quarter" idx="11"/>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2203845768"/>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yseblå baggrund med dråber">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8B8C9A1E-52B7-4187-9204-0CB38647C975}"/>
              </a:ext>
            </a:extLst>
          </p:cNvPr>
          <p:cNvPicPr>
            <a:picLocks noChangeAspect="1"/>
          </p:cNvPicPr>
          <p:nvPr userDrawn="1"/>
        </p:nvPicPr>
        <p:blipFill>
          <a:blip r:embed="rId2"/>
          <a:stretch>
            <a:fillRect/>
          </a:stretch>
        </p:blipFill>
        <p:spPr>
          <a:xfrm>
            <a:off x="-270932" y="0"/>
            <a:ext cx="12462933" cy="7010400"/>
          </a:xfrm>
          <a:prstGeom prst="rect">
            <a:avLst/>
          </a:prstGeom>
        </p:spPr>
      </p:pic>
      <p:pic>
        <p:nvPicPr>
          <p:cNvPr id="7" name="Billede 6">
            <a:extLst>
              <a:ext uri="{FF2B5EF4-FFF2-40B4-BE49-F238E27FC236}">
                <a16:creationId xmlns:a16="http://schemas.microsoft.com/office/drawing/2014/main" id="{8098DD98-0081-4FAA-A4FF-9587F52FF68F}"/>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2" name="Pladsholder til dato 1">
            <a:extLst>
              <a:ext uri="{FF2B5EF4-FFF2-40B4-BE49-F238E27FC236}">
                <a16:creationId xmlns:a16="http://schemas.microsoft.com/office/drawing/2014/main" id="{93EBEAE2-5C69-4382-B2FA-D9E92D77D8D6}"/>
              </a:ext>
            </a:extLst>
          </p:cNvPr>
          <p:cNvSpPr>
            <a:spLocks noGrp="1"/>
          </p:cNvSpPr>
          <p:nvPr>
            <p:ph type="dt" sz="half" idx="10"/>
          </p:nvPr>
        </p:nvSpPr>
        <p:spPr/>
        <p:txBody>
          <a:bodyPr/>
          <a:lstStyle/>
          <a:p>
            <a:fld id="{D701587C-4872-4B89-A24F-7A9C242534C8}" type="datetime1">
              <a:rPr lang="da-DK" smtClean="0"/>
              <a:t>27-06-2025</a:t>
            </a:fld>
            <a:endParaRPr lang="da-DK" dirty="0"/>
          </a:p>
        </p:txBody>
      </p:sp>
      <p:sp>
        <p:nvSpPr>
          <p:cNvPr id="3" name="Pladsholder til slidenummer 2">
            <a:extLst>
              <a:ext uri="{FF2B5EF4-FFF2-40B4-BE49-F238E27FC236}">
                <a16:creationId xmlns:a16="http://schemas.microsoft.com/office/drawing/2014/main" id="{8EF0E8EA-0131-4431-ACE4-CF66933BCDFA}"/>
              </a:ext>
            </a:extLst>
          </p:cNvPr>
          <p:cNvSpPr>
            <a:spLocks noGrp="1"/>
          </p:cNvSpPr>
          <p:nvPr>
            <p:ph type="sldNum" sz="quarter" idx="11"/>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36913848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range baggrund med dråber">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224C242B-250F-4BDA-B918-4C104268F8F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2697C01-AE1D-42B5-B3B2-008778A2F8D3}"/>
              </a:ext>
            </a:extLst>
          </p:cNvPr>
          <p:cNvSpPr>
            <a:spLocks noGrp="1"/>
          </p:cNvSpPr>
          <p:nvPr>
            <p:ph type="title" hasCustomPrompt="1"/>
          </p:nvPr>
        </p:nvSpPr>
        <p:spPr>
          <a:xfrm>
            <a:off x="839788" y="2776611"/>
            <a:ext cx="10404475" cy="929480"/>
          </a:xfrm>
        </p:spPr>
        <p:txBody>
          <a:bodyPr>
            <a:noAutofit/>
          </a:bodyPr>
          <a:lstStyle>
            <a:lvl1pPr algn="ctr">
              <a:defRPr sz="4000">
                <a:solidFill>
                  <a:schemeClr val="bg1"/>
                </a:solidFill>
              </a:defRPr>
            </a:lvl1pPr>
          </a:lstStyle>
          <a:p>
            <a:r>
              <a:rPr lang="da-DK" dirty="0"/>
              <a:t>Brug dette slide til at lave</a:t>
            </a:r>
            <a:br>
              <a:rPr lang="da-DK" dirty="0"/>
            </a:br>
            <a:r>
              <a:rPr lang="da-DK" dirty="0"/>
              <a:t> et </a:t>
            </a:r>
            <a:r>
              <a:rPr lang="da-DK" dirty="0" err="1"/>
              <a:t>startslide</a:t>
            </a:r>
            <a:r>
              <a:rPr lang="da-DK" dirty="0"/>
              <a:t> til et afsnit</a:t>
            </a:r>
          </a:p>
        </p:txBody>
      </p:sp>
      <p:pic>
        <p:nvPicPr>
          <p:cNvPr id="6" name="Billede 5">
            <a:extLst>
              <a:ext uri="{FF2B5EF4-FFF2-40B4-BE49-F238E27FC236}">
                <a16:creationId xmlns:a16="http://schemas.microsoft.com/office/drawing/2014/main" id="{EC9C740E-8135-481D-A2A9-5D1A9970DEBA}"/>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3" name="Pladsholder til dato 2">
            <a:extLst>
              <a:ext uri="{FF2B5EF4-FFF2-40B4-BE49-F238E27FC236}">
                <a16:creationId xmlns:a16="http://schemas.microsoft.com/office/drawing/2014/main" id="{F14958AE-F390-4334-A708-62DCD00F5E76}"/>
              </a:ext>
            </a:extLst>
          </p:cNvPr>
          <p:cNvSpPr>
            <a:spLocks noGrp="1"/>
          </p:cNvSpPr>
          <p:nvPr>
            <p:ph type="dt" sz="half" idx="10"/>
          </p:nvPr>
        </p:nvSpPr>
        <p:spPr/>
        <p:txBody>
          <a:bodyPr/>
          <a:lstStyle/>
          <a:p>
            <a:fld id="{2B22C418-554C-4715-80FE-BE53535E4BD8}" type="datetime1">
              <a:rPr lang="da-DK" smtClean="0"/>
              <a:t>27-06-2025</a:t>
            </a:fld>
            <a:endParaRPr lang="da-DK" dirty="0"/>
          </a:p>
        </p:txBody>
      </p:sp>
      <p:sp>
        <p:nvSpPr>
          <p:cNvPr id="4" name="Pladsholder til slidenummer 3">
            <a:extLst>
              <a:ext uri="{FF2B5EF4-FFF2-40B4-BE49-F238E27FC236}">
                <a16:creationId xmlns:a16="http://schemas.microsoft.com/office/drawing/2014/main" id="{A8328BEC-C80F-416A-997B-5D7A345D5A5F}"/>
              </a:ext>
            </a:extLst>
          </p:cNvPr>
          <p:cNvSpPr>
            <a:spLocks noGrp="1"/>
          </p:cNvSpPr>
          <p:nvPr>
            <p:ph type="sldNum" sz="quarter" idx="11"/>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1806768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obil 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49024" y="954811"/>
            <a:ext cx="5256212"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6" name="Pladsholder til tekst 3">
            <a:extLst>
              <a:ext uri="{FF2B5EF4-FFF2-40B4-BE49-F238E27FC236}">
                <a16:creationId xmlns:a16="http://schemas.microsoft.com/office/drawing/2014/main" id="{D4832DDB-7A23-4C57-9738-A89908ADF214}"/>
              </a:ext>
            </a:extLst>
          </p:cNvPr>
          <p:cNvSpPr>
            <a:spLocks noGrp="1"/>
          </p:cNvSpPr>
          <p:nvPr>
            <p:ph type="body" sz="quarter" idx="15"/>
          </p:nvPr>
        </p:nvSpPr>
        <p:spPr>
          <a:xfrm>
            <a:off x="849024" y="3035302"/>
            <a:ext cx="5256212" cy="2835275"/>
          </a:xfrm>
        </p:spPr>
        <p:txBody>
          <a:bodyPr>
            <a:normAutofit/>
          </a:bodyPr>
          <a:lstStyle>
            <a:lvl1pPr>
              <a:lnSpc>
                <a:spcPct val="100000"/>
              </a:lnSpc>
              <a:spcBef>
                <a:spcPts val="0"/>
              </a:spcBef>
              <a:defRPr sz="2000"/>
            </a:lvl1pPr>
          </a:lstStyle>
          <a:p>
            <a:pPr lvl="0"/>
            <a:r>
              <a:rPr lang="da-DK"/>
              <a:t>Rediger typografien i masterens</a:t>
            </a:r>
          </a:p>
        </p:txBody>
      </p:sp>
      <p:pic>
        <p:nvPicPr>
          <p:cNvPr id="8" name="Billede 7">
            <a:extLst>
              <a:ext uri="{FF2B5EF4-FFF2-40B4-BE49-F238E27FC236}">
                <a16:creationId xmlns:a16="http://schemas.microsoft.com/office/drawing/2014/main" id="{479D1FBF-6248-4E70-91EA-D3301E91E5E4}"/>
              </a:ext>
            </a:extLst>
          </p:cNvPr>
          <p:cNvPicPr>
            <a:picLocks noChangeAspect="1"/>
          </p:cNvPicPr>
          <p:nvPr userDrawn="1"/>
        </p:nvPicPr>
        <p:blipFill>
          <a:blip r:embed="rId3"/>
          <a:srcRect/>
          <a:stretch/>
        </p:blipFill>
        <p:spPr>
          <a:xfrm>
            <a:off x="7868508" y="500571"/>
            <a:ext cx="2962662" cy="6049755"/>
          </a:xfrm>
          <a:prstGeom prst="rect">
            <a:avLst/>
          </a:prstGeom>
        </p:spPr>
      </p:pic>
      <p:sp>
        <p:nvSpPr>
          <p:cNvPr id="3" name="Pladsholder til dato 2">
            <a:extLst>
              <a:ext uri="{FF2B5EF4-FFF2-40B4-BE49-F238E27FC236}">
                <a16:creationId xmlns:a16="http://schemas.microsoft.com/office/drawing/2014/main" id="{BE681325-5E49-4398-AA31-EE1A63BF03FB}"/>
              </a:ext>
            </a:extLst>
          </p:cNvPr>
          <p:cNvSpPr>
            <a:spLocks noGrp="1"/>
          </p:cNvSpPr>
          <p:nvPr>
            <p:ph type="dt" sz="half" idx="16"/>
          </p:nvPr>
        </p:nvSpPr>
        <p:spPr/>
        <p:txBody>
          <a:bodyPr/>
          <a:lstStyle/>
          <a:p>
            <a:fld id="{47CD3627-297B-4617-A376-43D8BE1DB258}" type="datetime1">
              <a:rPr lang="da-DK" smtClean="0"/>
              <a:t>27-06-2025</a:t>
            </a:fld>
            <a:endParaRPr lang="da-DK" dirty="0"/>
          </a:p>
        </p:txBody>
      </p:sp>
      <p:sp>
        <p:nvSpPr>
          <p:cNvPr id="4" name="Pladsholder til slidenummer 3">
            <a:extLst>
              <a:ext uri="{FF2B5EF4-FFF2-40B4-BE49-F238E27FC236}">
                <a16:creationId xmlns:a16="http://schemas.microsoft.com/office/drawing/2014/main" id="{641F0DE6-78C2-4757-B561-43E71E499680}"/>
              </a:ext>
            </a:extLst>
          </p:cNvPr>
          <p:cNvSpPr>
            <a:spLocks noGrp="1"/>
          </p:cNvSpPr>
          <p:nvPr>
            <p:ph type="sldNum" sz="quarter" idx="17"/>
          </p:nvPr>
        </p:nvSpPr>
        <p:spPr/>
        <p:txBody>
          <a:bodyPr/>
          <a:lstStyle/>
          <a:p>
            <a:fld id="{EC3C5A53-63B3-440C-885B-99BD1D9B0B2D}" type="slidenum">
              <a:rPr lang="da-DK" smtClean="0"/>
              <a:pPr/>
              <a:t>‹nr.›</a:t>
            </a:fld>
            <a:endParaRPr lang="da-DK" dirty="0"/>
          </a:p>
        </p:txBody>
      </p:sp>
      <p:pic>
        <p:nvPicPr>
          <p:cNvPr id="9" name="Billede 8">
            <a:extLst>
              <a:ext uri="{FF2B5EF4-FFF2-40B4-BE49-F238E27FC236}">
                <a16:creationId xmlns:a16="http://schemas.microsoft.com/office/drawing/2014/main" id="{350FA271-FDC1-4951-8B6A-3D1774C4377A}"/>
              </a:ext>
            </a:extLst>
          </p:cNvPr>
          <p:cNvPicPr>
            <a:picLocks noChangeAspect="1"/>
          </p:cNvPicPr>
          <p:nvPr userDrawn="1"/>
        </p:nvPicPr>
        <p:blipFill>
          <a:blip r:embed="rId4"/>
          <a:stretch>
            <a:fillRect/>
          </a:stretch>
        </p:blipFill>
        <p:spPr>
          <a:xfrm>
            <a:off x="9190376" y="1369922"/>
            <a:ext cx="364137" cy="364137"/>
          </a:xfrm>
          <a:prstGeom prst="rect">
            <a:avLst/>
          </a:prstGeom>
        </p:spPr>
      </p:pic>
    </p:spTree>
    <p:extLst>
      <p:ext uri="{BB962C8B-B14F-4D97-AF65-F5344CB8AC3E}">
        <p14:creationId xmlns:p14="http://schemas.microsoft.com/office/powerpoint/2010/main" val="36474229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obil slide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47436" y="954811"/>
            <a:ext cx="5248565"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pic>
        <p:nvPicPr>
          <p:cNvPr id="7" name="Billede 6"/>
          <p:cNvPicPr>
            <a:picLocks noChangeAspect="1"/>
          </p:cNvPicPr>
          <p:nvPr userDrawn="1"/>
        </p:nvPicPr>
        <p:blipFill>
          <a:blip r:embed="rId3"/>
          <a:srcRect/>
          <a:stretch/>
        </p:blipFill>
        <p:spPr>
          <a:xfrm>
            <a:off x="7875118" y="500571"/>
            <a:ext cx="2962662" cy="6049755"/>
          </a:xfrm>
          <a:prstGeom prst="rect">
            <a:avLst/>
          </a:prstGeom>
        </p:spPr>
      </p:pic>
      <p:sp>
        <p:nvSpPr>
          <p:cNvPr id="6" name="Pladsholder til tekst 3">
            <a:extLst>
              <a:ext uri="{FF2B5EF4-FFF2-40B4-BE49-F238E27FC236}">
                <a16:creationId xmlns:a16="http://schemas.microsoft.com/office/drawing/2014/main" id="{D4832DDB-7A23-4C57-9738-A89908ADF214}"/>
              </a:ext>
            </a:extLst>
          </p:cNvPr>
          <p:cNvSpPr>
            <a:spLocks noGrp="1"/>
          </p:cNvSpPr>
          <p:nvPr>
            <p:ph type="body" sz="quarter" idx="15"/>
          </p:nvPr>
        </p:nvSpPr>
        <p:spPr>
          <a:xfrm>
            <a:off x="849024" y="3035302"/>
            <a:ext cx="5246976" cy="2835275"/>
          </a:xfrm>
        </p:spPr>
        <p:txBody>
          <a:bodyPr>
            <a:normAutofit/>
          </a:bodyPr>
          <a:lstStyle>
            <a:lvl1pPr>
              <a:lnSpc>
                <a:spcPct val="100000"/>
              </a:lnSpc>
              <a:spcBef>
                <a:spcPts val="0"/>
              </a:spcBef>
              <a:defRPr sz="2000"/>
            </a:lvl1pPr>
          </a:lstStyle>
          <a:p>
            <a:pPr lvl="0"/>
            <a:r>
              <a:rPr lang="da-DK"/>
              <a:t>Rediger typografien i masterens</a:t>
            </a:r>
          </a:p>
        </p:txBody>
      </p:sp>
      <p:sp>
        <p:nvSpPr>
          <p:cNvPr id="3" name="Pladsholder til dato 2">
            <a:extLst>
              <a:ext uri="{FF2B5EF4-FFF2-40B4-BE49-F238E27FC236}">
                <a16:creationId xmlns:a16="http://schemas.microsoft.com/office/drawing/2014/main" id="{89D2D3C4-2FE4-4079-B1E5-489C6DCA2469}"/>
              </a:ext>
            </a:extLst>
          </p:cNvPr>
          <p:cNvSpPr>
            <a:spLocks noGrp="1"/>
          </p:cNvSpPr>
          <p:nvPr>
            <p:ph type="dt" sz="half" idx="16"/>
          </p:nvPr>
        </p:nvSpPr>
        <p:spPr/>
        <p:txBody>
          <a:bodyPr/>
          <a:lstStyle/>
          <a:p>
            <a:fld id="{B7486100-A7DF-42CD-9B0B-B77727157105}" type="datetime1">
              <a:rPr lang="da-DK" smtClean="0"/>
              <a:t>27-06-2025</a:t>
            </a:fld>
            <a:endParaRPr lang="da-DK" dirty="0"/>
          </a:p>
        </p:txBody>
      </p:sp>
      <p:sp>
        <p:nvSpPr>
          <p:cNvPr id="4" name="Pladsholder til slidenummer 3">
            <a:extLst>
              <a:ext uri="{FF2B5EF4-FFF2-40B4-BE49-F238E27FC236}">
                <a16:creationId xmlns:a16="http://schemas.microsoft.com/office/drawing/2014/main" id="{013B7B9F-D81D-4DD4-976C-CEDF046135C0}"/>
              </a:ext>
            </a:extLst>
          </p:cNvPr>
          <p:cNvSpPr>
            <a:spLocks noGrp="1"/>
          </p:cNvSpPr>
          <p:nvPr>
            <p:ph type="sldNum" sz="quarter" idx="17"/>
          </p:nvPr>
        </p:nvSpPr>
        <p:spPr/>
        <p:txBody>
          <a:bodyPr/>
          <a:lstStyle/>
          <a:p>
            <a:fld id="{EC3C5A53-63B3-440C-885B-99BD1D9B0B2D}" type="slidenum">
              <a:rPr lang="da-DK" smtClean="0"/>
              <a:pPr/>
              <a:t>‹nr.›</a:t>
            </a:fld>
            <a:endParaRPr lang="da-DK" dirty="0"/>
          </a:p>
        </p:txBody>
      </p:sp>
      <p:pic>
        <p:nvPicPr>
          <p:cNvPr id="8" name="Billede 7">
            <a:extLst>
              <a:ext uri="{FF2B5EF4-FFF2-40B4-BE49-F238E27FC236}">
                <a16:creationId xmlns:a16="http://schemas.microsoft.com/office/drawing/2014/main" id="{A4DFD4A1-664A-47E7-ABE2-98DF541ED1AE}"/>
              </a:ext>
            </a:extLst>
          </p:cNvPr>
          <p:cNvPicPr>
            <a:picLocks noChangeAspect="1"/>
          </p:cNvPicPr>
          <p:nvPr userDrawn="1"/>
        </p:nvPicPr>
        <p:blipFill>
          <a:blip r:embed="rId4"/>
          <a:stretch>
            <a:fillRect/>
          </a:stretch>
        </p:blipFill>
        <p:spPr>
          <a:xfrm>
            <a:off x="9190376" y="1360090"/>
            <a:ext cx="364137" cy="364137"/>
          </a:xfrm>
          <a:prstGeom prst="rect">
            <a:avLst/>
          </a:prstGeom>
        </p:spPr>
      </p:pic>
    </p:spTree>
    <p:extLst>
      <p:ext uri="{BB962C8B-B14F-4D97-AF65-F5344CB8AC3E}">
        <p14:creationId xmlns:p14="http://schemas.microsoft.com/office/powerpoint/2010/main" val="24646152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illede og tekst 1">
    <p:spTree>
      <p:nvGrpSpPr>
        <p:cNvPr id="1" name=""/>
        <p:cNvGrpSpPr/>
        <p:nvPr/>
      </p:nvGrpSpPr>
      <p:grpSpPr>
        <a:xfrm>
          <a:off x="0" y="0"/>
          <a:ext cx="0" cy="0"/>
          <a:chOff x="0" y="0"/>
          <a:chExt cx="0" cy="0"/>
        </a:xfrm>
      </p:grpSpPr>
      <p:pic>
        <p:nvPicPr>
          <p:cNvPr id="8" name="Billede 7"/>
          <p:cNvPicPr>
            <a:picLocks noChangeAspect="1"/>
          </p:cNvPicPr>
          <p:nvPr userDrawn="1"/>
        </p:nvPicPr>
        <p:blipFill rotWithShape="1">
          <a:blip r:embed="rId2">
            <a:extLst>
              <a:ext uri="{28A0092B-C50C-407E-A947-70E740481C1C}">
                <a14:useLocalDpi xmlns:a14="http://schemas.microsoft.com/office/drawing/2010/main" val="0"/>
              </a:ext>
            </a:extLst>
          </a:blip>
          <a:srcRect l="11739" r="36632" b="2689"/>
          <a:stretch/>
        </p:blipFill>
        <p:spPr>
          <a:xfrm>
            <a:off x="-14452" y="-11062"/>
            <a:ext cx="5472752" cy="6880123"/>
          </a:xfrm>
          <a:prstGeom prst="rect">
            <a:avLst/>
          </a:prstGeom>
        </p:spPr>
      </p:pic>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6096001" y="954811"/>
            <a:ext cx="5256212"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10" name="Pladsholder til tekst 3">
            <a:extLst>
              <a:ext uri="{FF2B5EF4-FFF2-40B4-BE49-F238E27FC236}">
                <a16:creationId xmlns:a16="http://schemas.microsoft.com/office/drawing/2014/main" id="{A9B749E7-2D41-1942-B592-0F9A4DB661F3}"/>
              </a:ext>
            </a:extLst>
          </p:cNvPr>
          <p:cNvSpPr>
            <a:spLocks noGrp="1"/>
          </p:cNvSpPr>
          <p:nvPr>
            <p:ph type="body" sz="quarter" idx="14"/>
          </p:nvPr>
        </p:nvSpPr>
        <p:spPr>
          <a:xfrm>
            <a:off x="6105238" y="3035302"/>
            <a:ext cx="5256210" cy="2835275"/>
          </a:xfrm>
        </p:spPr>
        <p:txBody>
          <a:bodyPr>
            <a:normAutofit/>
          </a:bodyPr>
          <a:lstStyle>
            <a:lvl1pPr>
              <a:lnSpc>
                <a:spcPct val="100000"/>
              </a:lnSpc>
              <a:spcBef>
                <a:spcPts val="0"/>
              </a:spcBef>
              <a:defRPr sz="2000"/>
            </a:lvl1pPr>
          </a:lstStyle>
          <a:p>
            <a:pPr lvl="0"/>
            <a:r>
              <a:rPr lang="da-DK"/>
              <a:t>Rediger typografien i masterens</a:t>
            </a:r>
          </a:p>
        </p:txBody>
      </p:sp>
      <p:sp>
        <p:nvSpPr>
          <p:cNvPr id="3" name="Pladsholder til dato 2">
            <a:extLst>
              <a:ext uri="{FF2B5EF4-FFF2-40B4-BE49-F238E27FC236}">
                <a16:creationId xmlns:a16="http://schemas.microsoft.com/office/drawing/2014/main" id="{56E0FBD1-751A-4A22-9642-CAC0629668F6}"/>
              </a:ext>
            </a:extLst>
          </p:cNvPr>
          <p:cNvSpPr>
            <a:spLocks noGrp="1"/>
          </p:cNvSpPr>
          <p:nvPr>
            <p:ph type="dt" sz="half" idx="15"/>
          </p:nvPr>
        </p:nvSpPr>
        <p:spPr/>
        <p:txBody>
          <a:bodyPr/>
          <a:lstStyle/>
          <a:p>
            <a:fld id="{CDA2B7A0-77C2-48C5-AFDE-E62C0C26859F}" type="datetime1">
              <a:rPr lang="da-DK" smtClean="0"/>
              <a:t>27-06-2025</a:t>
            </a:fld>
            <a:endParaRPr lang="da-DK" dirty="0"/>
          </a:p>
        </p:txBody>
      </p:sp>
      <p:sp>
        <p:nvSpPr>
          <p:cNvPr id="4" name="Pladsholder til slidenummer 3">
            <a:extLst>
              <a:ext uri="{FF2B5EF4-FFF2-40B4-BE49-F238E27FC236}">
                <a16:creationId xmlns:a16="http://schemas.microsoft.com/office/drawing/2014/main" id="{0C1A3036-0A25-42CC-B3C9-9546D3C9718C}"/>
              </a:ext>
            </a:extLst>
          </p:cNvPr>
          <p:cNvSpPr>
            <a:spLocks noGrp="1"/>
          </p:cNvSpPr>
          <p:nvPr>
            <p:ph type="sldNum" sz="quarter" idx="16"/>
          </p:nvPr>
        </p:nvSpPr>
        <p:spPr/>
        <p:txBody>
          <a:bodyPr/>
          <a:lstStyle>
            <a:lvl1pPr>
              <a:defRPr>
                <a:solidFill>
                  <a:schemeClr val="bg1"/>
                </a:solidFill>
              </a:defRPr>
            </a:lvl1p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428920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llede og tekst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6105237" y="954811"/>
            <a:ext cx="5246976"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10" name="Pladsholder til tekst 3">
            <a:extLst>
              <a:ext uri="{FF2B5EF4-FFF2-40B4-BE49-F238E27FC236}">
                <a16:creationId xmlns:a16="http://schemas.microsoft.com/office/drawing/2014/main" id="{A9B749E7-2D41-1942-B592-0F9A4DB661F3}"/>
              </a:ext>
            </a:extLst>
          </p:cNvPr>
          <p:cNvSpPr>
            <a:spLocks noGrp="1"/>
          </p:cNvSpPr>
          <p:nvPr>
            <p:ph type="body" sz="quarter" idx="14"/>
          </p:nvPr>
        </p:nvSpPr>
        <p:spPr>
          <a:xfrm>
            <a:off x="6105237" y="3035302"/>
            <a:ext cx="5246976" cy="2835275"/>
          </a:xfrm>
        </p:spPr>
        <p:txBody>
          <a:bodyPr>
            <a:normAutofit/>
          </a:bodyPr>
          <a:lstStyle>
            <a:lvl1pPr>
              <a:lnSpc>
                <a:spcPct val="100000"/>
              </a:lnSpc>
              <a:spcBef>
                <a:spcPts val="0"/>
              </a:spcBef>
              <a:defRPr sz="2000"/>
            </a:lvl1pPr>
          </a:lstStyle>
          <a:p>
            <a:pPr lvl="0"/>
            <a:r>
              <a:rPr lang="da-DK"/>
              <a:t>Rediger typografien i masterens</a:t>
            </a:r>
          </a:p>
        </p:txBody>
      </p:sp>
      <p:pic>
        <p:nvPicPr>
          <p:cNvPr id="6" name="Billede 5">
            <a:extLst>
              <a:ext uri="{FF2B5EF4-FFF2-40B4-BE49-F238E27FC236}">
                <a16:creationId xmlns:a16="http://schemas.microsoft.com/office/drawing/2014/main" id="{ECEC4CA2-09D4-43DC-BA5A-06B042FC5DF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47017"/>
          <a:stretch/>
        </p:blipFill>
        <p:spPr>
          <a:xfrm>
            <a:off x="0" y="0"/>
            <a:ext cx="5477691" cy="6895770"/>
          </a:xfrm>
          <a:prstGeom prst="rect">
            <a:avLst/>
          </a:prstGeom>
        </p:spPr>
      </p:pic>
      <p:sp>
        <p:nvSpPr>
          <p:cNvPr id="3" name="Pladsholder til dato 2">
            <a:extLst>
              <a:ext uri="{FF2B5EF4-FFF2-40B4-BE49-F238E27FC236}">
                <a16:creationId xmlns:a16="http://schemas.microsoft.com/office/drawing/2014/main" id="{6317C4AB-9E4C-4F2E-93AC-3461A5E2A49D}"/>
              </a:ext>
            </a:extLst>
          </p:cNvPr>
          <p:cNvSpPr>
            <a:spLocks noGrp="1"/>
          </p:cNvSpPr>
          <p:nvPr>
            <p:ph type="dt" sz="half" idx="15"/>
          </p:nvPr>
        </p:nvSpPr>
        <p:spPr/>
        <p:txBody>
          <a:bodyPr/>
          <a:lstStyle/>
          <a:p>
            <a:fld id="{2AEF944E-9F37-434A-BB1B-960D1FD440D1}" type="datetime1">
              <a:rPr lang="da-DK" smtClean="0"/>
              <a:t>27-06-2025</a:t>
            </a:fld>
            <a:endParaRPr lang="da-DK" dirty="0"/>
          </a:p>
        </p:txBody>
      </p:sp>
      <p:sp>
        <p:nvSpPr>
          <p:cNvPr id="4" name="Pladsholder til slidenummer 3">
            <a:extLst>
              <a:ext uri="{FF2B5EF4-FFF2-40B4-BE49-F238E27FC236}">
                <a16:creationId xmlns:a16="http://schemas.microsoft.com/office/drawing/2014/main" id="{9902BDEB-0CA8-47DB-BB3F-BA79885D94E7}"/>
              </a:ext>
            </a:extLst>
          </p:cNvPr>
          <p:cNvSpPr>
            <a:spLocks noGrp="1"/>
          </p:cNvSpPr>
          <p:nvPr>
            <p:ph type="sldNum" sz="quarter" idx="16"/>
          </p:nvPr>
        </p:nvSpPr>
        <p:spPr/>
        <p:txBody>
          <a:bodyPr/>
          <a:lstStyle>
            <a:lvl1pPr>
              <a:defRPr>
                <a:solidFill>
                  <a:schemeClr val="bg1"/>
                </a:solidFill>
              </a:defRPr>
            </a:lvl1p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31796483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llede og tekst 3">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A6E03658-E721-435E-8D1E-F31F745E4F6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6778"/>
          <a:stretch/>
        </p:blipFill>
        <p:spPr>
          <a:xfrm flipH="1">
            <a:off x="6710285" y="0"/>
            <a:ext cx="5477301" cy="6858000"/>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9" name="Titel 1">
            <a:extLst>
              <a:ext uri="{FF2B5EF4-FFF2-40B4-BE49-F238E27FC236}">
                <a16:creationId xmlns:a16="http://schemas.microsoft.com/office/drawing/2014/main" id="{EDC07847-C7E8-4FC3-AE25-8C6378DB9523}"/>
              </a:ext>
            </a:extLst>
          </p:cNvPr>
          <p:cNvSpPr>
            <a:spLocks noGrp="1"/>
          </p:cNvSpPr>
          <p:nvPr>
            <p:ph type="title" hasCustomPrompt="1"/>
          </p:nvPr>
        </p:nvSpPr>
        <p:spPr>
          <a:xfrm>
            <a:off x="847436" y="954811"/>
            <a:ext cx="4351318" cy="1603931"/>
          </a:xfrm>
        </p:spPr>
        <p:txBody>
          <a:bodyPr>
            <a:normAutofit/>
          </a:bodyPr>
          <a:lstStyle>
            <a:lvl1pPr>
              <a:defRPr sz="3600"/>
            </a:lvl1pPr>
          </a:lstStyle>
          <a:p>
            <a:r>
              <a:rPr lang="da-DK" dirty="0"/>
              <a:t>Tekst med billede eller grafik</a:t>
            </a:r>
          </a:p>
        </p:txBody>
      </p:sp>
      <p:sp>
        <p:nvSpPr>
          <p:cNvPr id="10" name="Pladsholder til tekst 3">
            <a:extLst>
              <a:ext uri="{FF2B5EF4-FFF2-40B4-BE49-F238E27FC236}">
                <a16:creationId xmlns:a16="http://schemas.microsoft.com/office/drawing/2014/main" id="{22FC66E2-1D77-4953-9A8D-080F1BB13848}"/>
              </a:ext>
            </a:extLst>
          </p:cNvPr>
          <p:cNvSpPr>
            <a:spLocks noGrp="1"/>
          </p:cNvSpPr>
          <p:nvPr>
            <p:ph type="body" sz="quarter" idx="14"/>
          </p:nvPr>
        </p:nvSpPr>
        <p:spPr>
          <a:xfrm>
            <a:off x="847437" y="3035302"/>
            <a:ext cx="5248562" cy="2835275"/>
          </a:xfrm>
        </p:spPr>
        <p:txBody>
          <a:bodyPr>
            <a:normAutofit/>
          </a:bodyPr>
          <a:lstStyle>
            <a:lvl1pPr>
              <a:lnSpc>
                <a:spcPct val="100000"/>
              </a:lnSpc>
              <a:spcBef>
                <a:spcPts val="0"/>
              </a:spcBef>
              <a:defRPr sz="2000"/>
            </a:lvl1pPr>
          </a:lstStyle>
          <a:p>
            <a:pPr lvl="0"/>
            <a:r>
              <a:rPr lang="da-DK"/>
              <a:t>Rediger typografien i masterens</a:t>
            </a:r>
          </a:p>
        </p:txBody>
      </p:sp>
      <p:sp>
        <p:nvSpPr>
          <p:cNvPr id="2" name="Pladsholder til dato 1">
            <a:extLst>
              <a:ext uri="{FF2B5EF4-FFF2-40B4-BE49-F238E27FC236}">
                <a16:creationId xmlns:a16="http://schemas.microsoft.com/office/drawing/2014/main" id="{91AC067A-6B29-4065-A8E2-29881D7A807D}"/>
              </a:ext>
            </a:extLst>
          </p:cNvPr>
          <p:cNvSpPr>
            <a:spLocks noGrp="1"/>
          </p:cNvSpPr>
          <p:nvPr>
            <p:ph type="dt" sz="half" idx="15"/>
          </p:nvPr>
        </p:nvSpPr>
        <p:spPr/>
        <p:txBody>
          <a:bodyPr/>
          <a:lstStyle/>
          <a:p>
            <a:fld id="{B4749CF4-AE5D-4B72-8D53-AD5C5D735BE1}" type="datetime1">
              <a:rPr lang="da-DK" smtClean="0"/>
              <a:t>27-06-2025</a:t>
            </a:fld>
            <a:endParaRPr lang="da-DK" dirty="0"/>
          </a:p>
        </p:txBody>
      </p:sp>
      <p:sp>
        <p:nvSpPr>
          <p:cNvPr id="3" name="Pladsholder til slidenummer 2">
            <a:extLst>
              <a:ext uri="{FF2B5EF4-FFF2-40B4-BE49-F238E27FC236}">
                <a16:creationId xmlns:a16="http://schemas.microsoft.com/office/drawing/2014/main" id="{87B4D7EB-EFDA-4F7A-AEF2-8CD5A4019AD9}"/>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572742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slide Orange">
    <p:spTree>
      <p:nvGrpSpPr>
        <p:cNvPr id="1" name=""/>
        <p:cNvGrpSpPr/>
        <p:nvPr/>
      </p:nvGrpSpPr>
      <p:grpSpPr>
        <a:xfrm>
          <a:off x="0" y="0"/>
          <a:ext cx="0" cy="0"/>
          <a:chOff x="0" y="0"/>
          <a:chExt cx="0" cy="0"/>
        </a:xfrm>
      </p:grpSpPr>
      <p:pic>
        <p:nvPicPr>
          <p:cNvPr id="11" name="Billede 10">
            <a:extLst>
              <a:ext uri="{FF2B5EF4-FFF2-40B4-BE49-F238E27FC236}">
                <a16:creationId xmlns:a16="http://schemas.microsoft.com/office/drawing/2014/main" id="{9B331691-81B6-6D40-8ED8-D04A5D12D72C}"/>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7" name="Billede 6">
            <a:extLst>
              <a:ext uri="{FF2B5EF4-FFF2-40B4-BE49-F238E27FC236}">
                <a16:creationId xmlns:a16="http://schemas.microsoft.com/office/drawing/2014/main" id="{7E396130-2DA9-FA4F-A542-0BC1F3B6FA6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10" name="Titel 1">
            <a:extLst>
              <a:ext uri="{FF2B5EF4-FFF2-40B4-BE49-F238E27FC236}">
                <a16:creationId xmlns:a16="http://schemas.microsoft.com/office/drawing/2014/main" id="{5D9E9F91-3928-4859-BD8F-850DE0137842}"/>
              </a:ext>
            </a:extLst>
          </p:cNvPr>
          <p:cNvSpPr>
            <a:spLocks noGrp="1"/>
          </p:cNvSpPr>
          <p:nvPr>
            <p:ph type="ctrTitle" hasCustomPrompt="1"/>
          </p:nvPr>
        </p:nvSpPr>
        <p:spPr>
          <a:xfrm>
            <a:off x="844496" y="2227630"/>
            <a:ext cx="7434469" cy="1793839"/>
          </a:xfrm>
        </p:spPr>
        <p:txBody>
          <a:bodyPr anchor="b"/>
          <a:lstStyle>
            <a:lvl1pPr algn="l">
              <a:defRPr sz="4800" b="0">
                <a:solidFill>
                  <a:schemeClr val="bg1"/>
                </a:solidFill>
              </a:defRPr>
            </a:lvl1pPr>
          </a:lstStyle>
          <a:p>
            <a:r>
              <a:rPr lang="da-DK" dirty="0"/>
              <a:t>Forside 2 er blå med dråber på</a:t>
            </a:r>
          </a:p>
        </p:txBody>
      </p:sp>
      <p:sp>
        <p:nvSpPr>
          <p:cNvPr id="12" name="Undertitel 2">
            <a:extLst>
              <a:ext uri="{FF2B5EF4-FFF2-40B4-BE49-F238E27FC236}">
                <a16:creationId xmlns:a16="http://schemas.microsoft.com/office/drawing/2014/main" id="{88609712-B46B-411B-A0E1-10AB82BB83CB}"/>
              </a:ext>
            </a:extLst>
          </p:cNvPr>
          <p:cNvSpPr>
            <a:spLocks noGrp="1"/>
          </p:cNvSpPr>
          <p:nvPr>
            <p:ph type="subTitle" idx="1" hasCustomPrompt="1"/>
          </p:nvPr>
        </p:nvSpPr>
        <p:spPr>
          <a:xfrm>
            <a:off x="848138" y="4364918"/>
            <a:ext cx="9144000" cy="527577"/>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Underoverskrift her</a:t>
            </a:r>
          </a:p>
        </p:txBody>
      </p:sp>
    </p:spTree>
    <p:extLst>
      <p:ext uri="{BB962C8B-B14F-4D97-AF65-F5344CB8AC3E}">
        <p14:creationId xmlns:p14="http://schemas.microsoft.com/office/powerpoint/2010/main" val="12475637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llede og tekst 6">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F8AC5961-2AE4-4D78-A262-909D8BCC937A}"/>
              </a:ext>
            </a:extLst>
          </p:cNvPr>
          <p:cNvPicPr>
            <a:picLocks noChangeAspect="1"/>
          </p:cNvPicPr>
          <p:nvPr userDrawn="1"/>
        </p:nvPicPr>
        <p:blipFill rotWithShape="1">
          <a:blip r:embed="rId2"/>
          <a:srcRect l="4787" r="40"/>
          <a:stretch/>
        </p:blipFill>
        <p:spPr>
          <a:xfrm>
            <a:off x="1" y="0"/>
            <a:ext cx="5472752" cy="6853968"/>
          </a:xfrm>
          <a:prstGeom prst="rect">
            <a:avLst/>
          </a:prstGeom>
        </p:spPr>
      </p:pic>
      <p:pic>
        <p:nvPicPr>
          <p:cNvPr id="9" name="Billede 8">
            <a:extLst>
              <a:ext uri="{FF2B5EF4-FFF2-40B4-BE49-F238E27FC236}">
                <a16:creationId xmlns:a16="http://schemas.microsoft.com/office/drawing/2014/main" id="{4EE14D22-E11C-4544-BC78-854E987AD838}"/>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12" name="Titel 1">
            <a:extLst>
              <a:ext uri="{FF2B5EF4-FFF2-40B4-BE49-F238E27FC236}">
                <a16:creationId xmlns:a16="http://schemas.microsoft.com/office/drawing/2014/main" id="{06C32D2F-C381-450B-BAE3-750578BCA815}"/>
              </a:ext>
            </a:extLst>
          </p:cNvPr>
          <p:cNvSpPr>
            <a:spLocks noGrp="1"/>
          </p:cNvSpPr>
          <p:nvPr>
            <p:ph type="title" hasCustomPrompt="1"/>
          </p:nvPr>
        </p:nvSpPr>
        <p:spPr>
          <a:xfrm>
            <a:off x="6096001" y="954811"/>
            <a:ext cx="5256212" cy="1603931"/>
          </a:xfrm>
        </p:spPr>
        <p:txBody>
          <a:bodyPr>
            <a:normAutofit/>
          </a:bodyPr>
          <a:lstStyle>
            <a:lvl1pPr>
              <a:defRPr sz="3600"/>
            </a:lvl1pPr>
          </a:lstStyle>
          <a:p>
            <a:r>
              <a:rPr lang="da-DK" dirty="0"/>
              <a:t>Tekst med billede eller grafik</a:t>
            </a:r>
          </a:p>
        </p:txBody>
      </p:sp>
      <p:sp>
        <p:nvSpPr>
          <p:cNvPr id="13" name="Pladsholder til tekst 3">
            <a:extLst>
              <a:ext uri="{FF2B5EF4-FFF2-40B4-BE49-F238E27FC236}">
                <a16:creationId xmlns:a16="http://schemas.microsoft.com/office/drawing/2014/main" id="{701988B6-3FA0-4875-B1C6-59722A0BF1B1}"/>
              </a:ext>
            </a:extLst>
          </p:cNvPr>
          <p:cNvSpPr>
            <a:spLocks noGrp="1"/>
          </p:cNvSpPr>
          <p:nvPr>
            <p:ph type="body" sz="quarter" idx="14"/>
          </p:nvPr>
        </p:nvSpPr>
        <p:spPr>
          <a:xfrm>
            <a:off x="6096001" y="3035302"/>
            <a:ext cx="5256213" cy="2835275"/>
          </a:xfrm>
        </p:spPr>
        <p:txBody>
          <a:bodyPr>
            <a:normAutofit/>
          </a:bodyPr>
          <a:lstStyle>
            <a:lvl1pPr>
              <a:lnSpc>
                <a:spcPct val="100000"/>
              </a:lnSpc>
              <a:spcBef>
                <a:spcPts val="0"/>
              </a:spcBef>
              <a:defRPr sz="2000"/>
            </a:lvl1pPr>
          </a:lstStyle>
          <a:p>
            <a:pPr lvl="0"/>
            <a:r>
              <a:rPr lang="da-DK"/>
              <a:t>Rediger typografien i masterens</a:t>
            </a:r>
          </a:p>
        </p:txBody>
      </p:sp>
      <p:sp>
        <p:nvSpPr>
          <p:cNvPr id="2" name="Pladsholder til dato 1">
            <a:extLst>
              <a:ext uri="{FF2B5EF4-FFF2-40B4-BE49-F238E27FC236}">
                <a16:creationId xmlns:a16="http://schemas.microsoft.com/office/drawing/2014/main" id="{AAD1CD19-2F6C-460F-B669-7C92067E550B}"/>
              </a:ext>
            </a:extLst>
          </p:cNvPr>
          <p:cNvSpPr>
            <a:spLocks noGrp="1"/>
          </p:cNvSpPr>
          <p:nvPr>
            <p:ph type="dt" sz="half" idx="15"/>
          </p:nvPr>
        </p:nvSpPr>
        <p:spPr/>
        <p:txBody>
          <a:bodyPr/>
          <a:lstStyle/>
          <a:p>
            <a:fld id="{A19C3704-D0D7-486C-B7BB-A937CB600AC7}" type="datetime1">
              <a:rPr lang="da-DK" smtClean="0"/>
              <a:t>27-06-2025</a:t>
            </a:fld>
            <a:endParaRPr lang="da-DK" dirty="0"/>
          </a:p>
        </p:txBody>
      </p:sp>
      <p:sp>
        <p:nvSpPr>
          <p:cNvPr id="3" name="Pladsholder til slidenummer 2">
            <a:extLst>
              <a:ext uri="{FF2B5EF4-FFF2-40B4-BE49-F238E27FC236}">
                <a16:creationId xmlns:a16="http://schemas.microsoft.com/office/drawing/2014/main" id="{76C0AFC8-1EDD-4F4B-8E56-C19BD9CACC5E}"/>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12002518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llede og tekst 5">
    <p:spTree>
      <p:nvGrpSpPr>
        <p:cNvPr id="1" name=""/>
        <p:cNvGrpSpPr/>
        <p:nvPr/>
      </p:nvGrpSpPr>
      <p:grpSpPr>
        <a:xfrm>
          <a:off x="0" y="0"/>
          <a:ext cx="0" cy="0"/>
          <a:chOff x="0" y="0"/>
          <a:chExt cx="0" cy="0"/>
        </a:xfrm>
      </p:grpSpPr>
      <p:pic>
        <p:nvPicPr>
          <p:cNvPr id="3" name="Billede 2"/>
          <p:cNvPicPr>
            <a:picLocks noChangeAspect="1"/>
          </p:cNvPicPr>
          <p:nvPr userDrawn="1"/>
        </p:nvPicPr>
        <p:blipFill rotWithShape="1">
          <a:blip r:embed="rId2">
            <a:extLst>
              <a:ext uri="{28A0092B-C50C-407E-A947-70E740481C1C}">
                <a14:useLocalDpi xmlns:a14="http://schemas.microsoft.com/office/drawing/2010/main" val="0"/>
              </a:ext>
            </a:extLst>
          </a:blip>
          <a:srcRect l="29567" r="17757"/>
          <a:stretch/>
        </p:blipFill>
        <p:spPr>
          <a:xfrm>
            <a:off x="6714701" y="0"/>
            <a:ext cx="5472752" cy="6929828"/>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8" name="Titel 1">
            <a:extLst>
              <a:ext uri="{FF2B5EF4-FFF2-40B4-BE49-F238E27FC236}">
                <a16:creationId xmlns:a16="http://schemas.microsoft.com/office/drawing/2014/main" id="{5AC3B0FE-2827-474F-95C1-ED3EF807B710}"/>
              </a:ext>
            </a:extLst>
          </p:cNvPr>
          <p:cNvSpPr>
            <a:spLocks noGrp="1"/>
          </p:cNvSpPr>
          <p:nvPr>
            <p:ph type="title" hasCustomPrompt="1"/>
          </p:nvPr>
        </p:nvSpPr>
        <p:spPr>
          <a:xfrm>
            <a:off x="847436" y="954811"/>
            <a:ext cx="5248564" cy="1603931"/>
          </a:xfrm>
        </p:spPr>
        <p:txBody>
          <a:bodyPr>
            <a:normAutofit/>
          </a:bodyPr>
          <a:lstStyle>
            <a:lvl1pPr>
              <a:defRPr sz="3600"/>
            </a:lvl1pPr>
          </a:lstStyle>
          <a:p>
            <a:r>
              <a:rPr lang="da-DK" dirty="0"/>
              <a:t>Tekst med billede eller grafik</a:t>
            </a:r>
          </a:p>
        </p:txBody>
      </p:sp>
      <p:sp>
        <p:nvSpPr>
          <p:cNvPr id="9" name="Pladsholder til tekst 3">
            <a:extLst>
              <a:ext uri="{FF2B5EF4-FFF2-40B4-BE49-F238E27FC236}">
                <a16:creationId xmlns:a16="http://schemas.microsoft.com/office/drawing/2014/main" id="{9C04AA23-6D8C-47B2-B55A-E09D00AE3A79}"/>
              </a:ext>
            </a:extLst>
          </p:cNvPr>
          <p:cNvSpPr>
            <a:spLocks noGrp="1"/>
          </p:cNvSpPr>
          <p:nvPr>
            <p:ph type="body" sz="quarter" idx="14"/>
          </p:nvPr>
        </p:nvSpPr>
        <p:spPr>
          <a:xfrm>
            <a:off x="847437" y="3035302"/>
            <a:ext cx="5248562" cy="2835275"/>
          </a:xfrm>
        </p:spPr>
        <p:txBody>
          <a:bodyPr>
            <a:normAutofit/>
          </a:bodyPr>
          <a:lstStyle>
            <a:lvl1pPr>
              <a:spcBef>
                <a:spcPts val="0"/>
              </a:spcBef>
              <a:defRPr sz="2000"/>
            </a:lvl1pPr>
          </a:lstStyle>
          <a:p>
            <a:pPr lvl="0"/>
            <a:r>
              <a:rPr lang="da-DK"/>
              <a:t>Rediger typografien i masterens</a:t>
            </a:r>
          </a:p>
        </p:txBody>
      </p:sp>
      <p:sp>
        <p:nvSpPr>
          <p:cNvPr id="2" name="Pladsholder til dato 1">
            <a:extLst>
              <a:ext uri="{FF2B5EF4-FFF2-40B4-BE49-F238E27FC236}">
                <a16:creationId xmlns:a16="http://schemas.microsoft.com/office/drawing/2014/main" id="{2CF52B1D-5561-47B7-87EC-D0DFA3D23007}"/>
              </a:ext>
            </a:extLst>
          </p:cNvPr>
          <p:cNvSpPr>
            <a:spLocks noGrp="1"/>
          </p:cNvSpPr>
          <p:nvPr>
            <p:ph type="dt" sz="half" idx="15"/>
          </p:nvPr>
        </p:nvSpPr>
        <p:spPr/>
        <p:txBody>
          <a:bodyPr/>
          <a:lstStyle/>
          <a:p>
            <a:fld id="{EBE03DCA-1927-499E-BDC7-14AB9D4829C6}" type="datetime1">
              <a:rPr lang="da-DK" smtClean="0"/>
              <a:t>27-06-2025</a:t>
            </a:fld>
            <a:endParaRPr lang="da-DK" dirty="0"/>
          </a:p>
        </p:txBody>
      </p:sp>
      <p:sp>
        <p:nvSpPr>
          <p:cNvPr id="4" name="Pladsholder til slidenummer 3">
            <a:extLst>
              <a:ext uri="{FF2B5EF4-FFF2-40B4-BE49-F238E27FC236}">
                <a16:creationId xmlns:a16="http://schemas.microsoft.com/office/drawing/2014/main" id="{19BF9514-B8FF-4443-83F4-A463FE0049D0}"/>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23212448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llede og tekst 8">
    <p:spTree>
      <p:nvGrpSpPr>
        <p:cNvPr id="1" name=""/>
        <p:cNvGrpSpPr/>
        <p:nvPr/>
      </p:nvGrpSpPr>
      <p:grpSpPr>
        <a:xfrm>
          <a:off x="0" y="0"/>
          <a:ext cx="0" cy="0"/>
          <a:chOff x="0" y="0"/>
          <a:chExt cx="0" cy="0"/>
        </a:xfrm>
      </p:grpSpPr>
      <p:pic>
        <p:nvPicPr>
          <p:cNvPr id="3" name="Billede 2"/>
          <p:cNvPicPr>
            <a:picLocks noChangeAspect="1"/>
          </p:cNvPicPr>
          <p:nvPr userDrawn="1"/>
        </p:nvPicPr>
        <p:blipFill rotWithShape="1">
          <a:blip r:embed="rId2">
            <a:extLst>
              <a:ext uri="{28A0092B-C50C-407E-A947-70E740481C1C}">
                <a14:useLocalDpi xmlns:a14="http://schemas.microsoft.com/office/drawing/2010/main" val="0"/>
              </a:ext>
            </a:extLst>
          </a:blip>
          <a:srcRect l="8504" t="13117" r="51380" b="11513"/>
          <a:stretch/>
        </p:blipFill>
        <p:spPr>
          <a:xfrm flipH="1">
            <a:off x="6719249" y="0"/>
            <a:ext cx="5472752" cy="6858000"/>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8" name="Titel 1">
            <a:extLst>
              <a:ext uri="{FF2B5EF4-FFF2-40B4-BE49-F238E27FC236}">
                <a16:creationId xmlns:a16="http://schemas.microsoft.com/office/drawing/2014/main" id="{C3138027-8993-427A-8A9A-E05FFA4645E3}"/>
              </a:ext>
            </a:extLst>
          </p:cNvPr>
          <p:cNvSpPr>
            <a:spLocks noGrp="1"/>
          </p:cNvSpPr>
          <p:nvPr>
            <p:ph type="title" hasCustomPrompt="1"/>
          </p:nvPr>
        </p:nvSpPr>
        <p:spPr>
          <a:xfrm>
            <a:off x="847436" y="954811"/>
            <a:ext cx="5248564" cy="1603931"/>
          </a:xfrm>
        </p:spPr>
        <p:txBody>
          <a:bodyPr>
            <a:normAutofit/>
          </a:bodyPr>
          <a:lstStyle>
            <a:lvl1pPr>
              <a:defRPr sz="3600"/>
            </a:lvl1pPr>
          </a:lstStyle>
          <a:p>
            <a:r>
              <a:rPr lang="da-DK" dirty="0"/>
              <a:t>Tekst med billede eller grafik</a:t>
            </a:r>
          </a:p>
        </p:txBody>
      </p:sp>
      <p:sp>
        <p:nvSpPr>
          <p:cNvPr id="9" name="Pladsholder til tekst 3">
            <a:extLst>
              <a:ext uri="{FF2B5EF4-FFF2-40B4-BE49-F238E27FC236}">
                <a16:creationId xmlns:a16="http://schemas.microsoft.com/office/drawing/2014/main" id="{46E065D9-94C5-4E0B-8642-472BE0BB5FAB}"/>
              </a:ext>
            </a:extLst>
          </p:cNvPr>
          <p:cNvSpPr>
            <a:spLocks noGrp="1"/>
          </p:cNvSpPr>
          <p:nvPr>
            <p:ph type="body" sz="quarter" idx="14"/>
          </p:nvPr>
        </p:nvSpPr>
        <p:spPr>
          <a:xfrm>
            <a:off x="847437" y="3035302"/>
            <a:ext cx="5248562" cy="2835275"/>
          </a:xfrm>
        </p:spPr>
        <p:txBody>
          <a:bodyPr>
            <a:normAutofit/>
          </a:bodyPr>
          <a:lstStyle>
            <a:lvl1pPr>
              <a:spcBef>
                <a:spcPts val="0"/>
              </a:spcBef>
              <a:defRPr sz="2000"/>
            </a:lvl1pPr>
          </a:lstStyle>
          <a:p>
            <a:pPr lvl="0"/>
            <a:r>
              <a:rPr lang="da-DK"/>
              <a:t>Rediger typografien i masterens</a:t>
            </a:r>
          </a:p>
        </p:txBody>
      </p:sp>
      <p:sp>
        <p:nvSpPr>
          <p:cNvPr id="2" name="Pladsholder til dato 1">
            <a:extLst>
              <a:ext uri="{FF2B5EF4-FFF2-40B4-BE49-F238E27FC236}">
                <a16:creationId xmlns:a16="http://schemas.microsoft.com/office/drawing/2014/main" id="{E49FAEC5-325B-416C-8FAF-339BE7C8EEA3}"/>
              </a:ext>
            </a:extLst>
          </p:cNvPr>
          <p:cNvSpPr>
            <a:spLocks noGrp="1"/>
          </p:cNvSpPr>
          <p:nvPr>
            <p:ph type="dt" sz="half" idx="15"/>
          </p:nvPr>
        </p:nvSpPr>
        <p:spPr/>
        <p:txBody>
          <a:bodyPr/>
          <a:lstStyle/>
          <a:p>
            <a:fld id="{B15E1751-9197-4F4C-85A7-3080399DBC9D}" type="datetime1">
              <a:rPr lang="da-DK" smtClean="0"/>
              <a:t>27-06-2025</a:t>
            </a:fld>
            <a:endParaRPr lang="da-DK" dirty="0"/>
          </a:p>
        </p:txBody>
      </p:sp>
      <p:sp>
        <p:nvSpPr>
          <p:cNvPr id="4" name="Pladsholder til slidenummer 3">
            <a:extLst>
              <a:ext uri="{FF2B5EF4-FFF2-40B4-BE49-F238E27FC236}">
                <a16:creationId xmlns:a16="http://schemas.microsoft.com/office/drawing/2014/main" id="{86F6079E-CEFE-44BF-A857-696AC29A7E43}"/>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15787786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llede og tekst 9">
    <p:spTree>
      <p:nvGrpSpPr>
        <p:cNvPr id="1" name=""/>
        <p:cNvGrpSpPr/>
        <p:nvPr/>
      </p:nvGrpSpPr>
      <p:grpSpPr>
        <a:xfrm>
          <a:off x="0" y="0"/>
          <a:ext cx="0" cy="0"/>
          <a:chOff x="0" y="0"/>
          <a:chExt cx="0" cy="0"/>
        </a:xfrm>
      </p:grpSpPr>
      <p:pic>
        <p:nvPicPr>
          <p:cNvPr id="3" name="Billede 2"/>
          <p:cNvPicPr>
            <a:picLocks noChangeAspect="1"/>
          </p:cNvPicPr>
          <p:nvPr userDrawn="1"/>
        </p:nvPicPr>
        <p:blipFill rotWithShape="1">
          <a:blip r:embed="rId2">
            <a:extLst>
              <a:ext uri="{28A0092B-C50C-407E-A947-70E740481C1C}">
                <a14:useLocalDpi xmlns:a14="http://schemas.microsoft.com/office/drawing/2010/main" val="0"/>
              </a:ext>
            </a:extLst>
          </a:blip>
          <a:srcRect l="34983" r="11679"/>
          <a:stretch/>
        </p:blipFill>
        <p:spPr>
          <a:xfrm>
            <a:off x="1" y="4032"/>
            <a:ext cx="5472752" cy="6853968"/>
          </a:xfrm>
          <a:prstGeom prst="rect">
            <a:avLst/>
          </a:prstGeom>
        </p:spPr>
      </p:pic>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6096001" y="954811"/>
            <a:ext cx="5256212"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7" name="Pladsholder til tekst 3">
            <a:extLst>
              <a:ext uri="{FF2B5EF4-FFF2-40B4-BE49-F238E27FC236}">
                <a16:creationId xmlns:a16="http://schemas.microsoft.com/office/drawing/2014/main" id="{8E7380C1-4CCE-441D-82FA-69BAD4460C5B}"/>
              </a:ext>
            </a:extLst>
          </p:cNvPr>
          <p:cNvSpPr>
            <a:spLocks noGrp="1"/>
          </p:cNvSpPr>
          <p:nvPr>
            <p:ph type="body" sz="quarter" idx="14"/>
          </p:nvPr>
        </p:nvSpPr>
        <p:spPr>
          <a:xfrm>
            <a:off x="6105939" y="3035302"/>
            <a:ext cx="5246274" cy="2835275"/>
          </a:xfrm>
        </p:spPr>
        <p:txBody>
          <a:bodyPr>
            <a:normAutofit/>
          </a:bodyPr>
          <a:lstStyle>
            <a:lvl1pPr>
              <a:lnSpc>
                <a:spcPct val="100000"/>
              </a:lnSpc>
              <a:spcBef>
                <a:spcPts val="0"/>
              </a:spcBef>
              <a:defRPr sz="2000"/>
            </a:lvl1pPr>
          </a:lstStyle>
          <a:p>
            <a:pPr lvl="0"/>
            <a:r>
              <a:rPr lang="da-DK"/>
              <a:t>Rediger typografien i masterens</a:t>
            </a:r>
          </a:p>
        </p:txBody>
      </p:sp>
      <p:sp>
        <p:nvSpPr>
          <p:cNvPr id="4" name="Pladsholder til dato 3">
            <a:extLst>
              <a:ext uri="{FF2B5EF4-FFF2-40B4-BE49-F238E27FC236}">
                <a16:creationId xmlns:a16="http://schemas.microsoft.com/office/drawing/2014/main" id="{5072A548-C5EB-4776-9E16-5DD3AC845DFA}"/>
              </a:ext>
            </a:extLst>
          </p:cNvPr>
          <p:cNvSpPr>
            <a:spLocks noGrp="1"/>
          </p:cNvSpPr>
          <p:nvPr>
            <p:ph type="dt" sz="half" idx="15"/>
          </p:nvPr>
        </p:nvSpPr>
        <p:spPr/>
        <p:txBody>
          <a:bodyPr/>
          <a:lstStyle/>
          <a:p>
            <a:fld id="{F7F0B2E7-C3AA-429D-BDBA-B78D5ACFAFD7}" type="datetime1">
              <a:rPr lang="da-DK" smtClean="0"/>
              <a:t>27-06-2025</a:t>
            </a:fld>
            <a:endParaRPr lang="da-DK" dirty="0"/>
          </a:p>
        </p:txBody>
      </p:sp>
      <p:sp>
        <p:nvSpPr>
          <p:cNvPr id="5" name="Pladsholder til slidenummer 4">
            <a:extLst>
              <a:ext uri="{FF2B5EF4-FFF2-40B4-BE49-F238E27FC236}">
                <a16:creationId xmlns:a16="http://schemas.microsoft.com/office/drawing/2014/main" id="{99B8D4AF-B75A-4428-8D6E-48D454A41B59}"/>
              </a:ext>
            </a:extLst>
          </p:cNvPr>
          <p:cNvSpPr>
            <a:spLocks noGrp="1"/>
          </p:cNvSpPr>
          <p:nvPr>
            <p:ph type="sldNum" sz="quarter" idx="16"/>
          </p:nvPr>
        </p:nvSpPr>
        <p:spPr/>
        <p:txBody>
          <a:bodyPr/>
          <a:lstStyle>
            <a:lvl1pPr>
              <a:defRPr>
                <a:solidFill>
                  <a:schemeClr val="bg1"/>
                </a:solidFill>
              </a:defRPr>
            </a:lvl1p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20119947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llede og tekst 10">
    <p:spTree>
      <p:nvGrpSpPr>
        <p:cNvPr id="1" name=""/>
        <p:cNvGrpSpPr/>
        <p:nvPr/>
      </p:nvGrpSpPr>
      <p:grpSpPr>
        <a:xfrm>
          <a:off x="0" y="0"/>
          <a:ext cx="0" cy="0"/>
          <a:chOff x="0" y="0"/>
          <a:chExt cx="0" cy="0"/>
        </a:xfrm>
      </p:grpSpPr>
      <p:pic>
        <p:nvPicPr>
          <p:cNvPr id="3" name="Billede 2"/>
          <p:cNvPicPr>
            <a:picLocks noChangeAspect="1"/>
          </p:cNvPicPr>
          <p:nvPr userDrawn="1"/>
        </p:nvPicPr>
        <p:blipFill rotWithShape="1">
          <a:blip r:embed="rId2">
            <a:extLst>
              <a:ext uri="{28A0092B-C50C-407E-A947-70E740481C1C}">
                <a14:useLocalDpi xmlns:a14="http://schemas.microsoft.com/office/drawing/2010/main" val="0"/>
              </a:ext>
            </a:extLst>
          </a:blip>
          <a:srcRect l="37316" t="1720" r="12829" b="4106"/>
          <a:stretch/>
        </p:blipFill>
        <p:spPr>
          <a:xfrm>
            <a:off x="6782939" y="-16941"/>
            <a:ext cx="5472751" cy="6895413"/>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9" name="Titel 1">
            <a:extLst>
              <a:ext uri="{FF2B5EF4-FFF2-40B4-BE49-F238E27FC236}">
                <a16:creationId xmlns:a16="http://schemas.microsoft.com/office/drawing/2014/main" id="{74534C79-F090-4118-8828-CDF602CDED48}"/>
              </a:ext>
            </a:extLst>
          </p:cNvPr>
          <p:cNvSpPr>
            <a:spLocks noGrp="1"/>
          </p:cNvSpPr>
          <p:nvPr>
            <p:ph type="title" hasCustomPrompt="1"/>
          </p:nvPr>
        </p:nvSpPr>
        <p:spPr>
          <a:xfrm>
            <a:off x="847437" y="954811"/>
            <a:ext cx="5248562" cy="1603931"/>
          </a:xfrm>
        </p:spPr>
        <p:txBody>
          <a:bodyPr>
            <a:normAutofit/>
          </a:bodyPr>
          <a:lstStyle>
            <a:lvl1pPr>
              <a:defRPr sz="3600"/>
            </a:lvl1pPr>
          </a:lstStyle>
          <a:p>
            <a:r>
              <a:rPr lang="da-DK" dirty="0"/>
              <a:t>Tekst med billede eller grafik</a:t>
            </a:r>
          </a:p>
        </p:txBody>
      </p:sp>
      <p:sp>
        <p:nvSpPr>
          <p:cNvPr id="10" name="Pladsholder til tekst 3">
            <a:extLst>
              <a:ext uri="{FF2B5EF4-FFF2-40B4-BE49-F238E27FC236}">
                <a16:creationId xmlns:a16="http://schemas.microsoft.com/office/drawing/2014/main" id="{5F570295-6CCC-4C74-805D-55B9B3DEA6B5}"/>
              </a:ext>
            </a:extLst>
          </p:cNvPr>
          <p:cNvSpPr>
            <a:spLocks noGrp="1"/>
          </p:cNvSpPr>
          <p:nvPr>
            <p:ph type="body" sz="quarter" idx="14"/>
          </p:nvPr>
        </p:nvSpPr>
        <p:spPr>
          <a:xfrm>
            <a:off x="847437" y="3035302"/>
            <a:ext cx="5248562" cy="2835275"/>
          </a:xfrm>
        </p:spPr>
        <p:txBody>
          <a:bodyPr>
            <a:normAutofit/>
          </a:bodyPr>
          <a:lstStyle>
            <a:lvl1pPr>
              <a:lnSpc>
                <a:spcPct val="100000"/>
              </a:lnSpc>
              <a:spcBef>
                <a:spcPts val="0"/>
              </a:spcBef>
              <a:defRPr sz="2000"/>
            </a:lvl1pPr>
          </a:lstStyle>
          <a:p>
            <a:pPr lvl="0"/>
            <a:r>
              <a:rPr lang="da-DK"/>
              <a:t>Rediger typografien i masterens</a:t>
            </a:r>
          </a:p>
        </p:txBody>
      </p:sp>
      <p:sp>
        <p:nvSpPr>
          <p:cNvPr id="2" name="Pladsholder til dato 1">
            <a:extLst>
              <a:ext uri="{FF2B5EF4-FFF2-40B4-BE49-F238E27FC236}">
                <a16:creationId xmlns:a16="http://schemas.microsoft.com/office/drawing/2014/main" id="{7B6CDCEF-7BB7-4681-B0C1-B48961C7D974}"/>
              </a:ext>
            </a:extLst>
          </p:cNvPr>
          <p:cNvSpPr>
            <a:spLocks noGrp="1"/>
          </p:cNvSpPr>
          <p:nvPr>
            <p:ph type="dt" sz="half" idx="15"/>
          </p:nvPr>
        </p:nvSpPr>
        <p:spPr/>
        <p:txBody>
          <a:bodyPr/>
          <a:lstStyle/>
          <a:p>
            <a:fld id="{EE28E172-4DC5-4D30-88AA-260C3B3E9508}" type="datetime1">
              <a:rPr lang="da-DK" smtClean="0"/>
              <a:t>27-06-2025</a:t>
            </a:fld>
            <a:endParaRPr lang="da-DK" dirty="0"/>
          </a:p>
        </p:txBody>
      </p:sp>
      <p:sp>
        <p:nvSpPr>
          <p:cNvPr id="4" name="Pladsholder til slidenummer 3">
            <a:extLst>
              <a:ext uri="{FF2B5EF4-FFF2-40B4-BE49-F238E27FC236}">
                <a16:creationId xmlns:a16="http://schemas.microsoft.com/office/drawing/2014/main" id="{F589A40F-09F9-48E1-BABD-C46013B151F4}"/>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10136252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Billede og tekst 1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6096001" y="954811"/>
            <a:ext cx="5256212"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7" name="Pladsholder til tekst 3">
            <a:extLst>
              <a:ext uri="{FF2B5EF4-FFF2-40B4-BE49-F238E27FC236}">
                <a16:creationId xmlns:a16="http://schemas.microsoft.com/office/drawing/2014/main" id="{8E7380C1-4CCE-441D-82FA-69BAD4460C5B}"/>
              </a:ext>
            </a:extLst>
          </p:cNvPr>
          <p:cNvSpPr>
            <a:spLocks noGrp="1"/>
          </p:cNvSpPr>
          <p:nvPr>
            <p:ph type="body" sz="quarter" idx="14"/>
          </p:nvPr>
        </p:nvSpPr>
        <p:spPr>
          <a:xfrm>
            <a:off x="6105940" y="3035302"/>
            <a:ext cx="5256212" cy="2835275"/>
          </a:xfrm>
        </p:spPr>
        <p:txBody>
          <a:bodyPr>
            <a:normAutofit/>
          </a:bodyPr>
          <a:lstStyle>
            <a:lvl1pPr>
              <a:lnSpc>
                <a:spcPct val="100000"/>
              </a:lnSpc>
              <a:spcBef>
                <a:spcPts val="0"/>
              </a:spcBef>
              <a:defRPr sz="2000"/>
            </a:lvl1pPr>
          </a:lstStyle>
          <a:p>
            <a:pPr lvl="0"/>
            <a:r>
              <a:rPr lang="da-DK"/>
              <a:t>Rediger typografien i masterens</a:t>
            </a:r>
          </a:p>
        </p:txBody>
      </p:sp>
      <p:pic>
        <p:nvPicPr>
          <p:cNvPr id="6" name="Billede 5">
            <a:extLst>
              <a:ext uri="{FF2B5EF4-FFF2-40B4-BE49-F238E27FC236}">
                <a16:creationId xmlns:a16="http://schemas.microsoft.com/office/drawing/2014/main" id="{EE8D3825-CBFC-45D9-AF86-38E14C387DD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51064" b="7970"/>
          <a:stretch/>
        </p:blipFill>
        <p:spPr>
          <a:xfrm>
            <a:off x="1" y="-3296"/>
            <a:ext cx="5472752" cy="6864823"/>
          </a:xfrm>
          <a:prstGeom prst="rect">
            <a:avLst/>
          </a:prstGeom>
        </p:spPr>
      </p:pic>
      <p:sp>
        <p:nvSpPr>
          <p:cNvPr id="3" name="Pladsholder til dato 2">
            <a:extLst>
              <a:ext uri="{FF2B5EF4-FFF2-40B4-BE49-F238E27FC236}">
                <a16:creationId xmlns:a16="http://schemas.microsoft.com/office/drawing/2014/main" id="{E9C41E01-FC1C-4280-9611-9DEA5A7AAE13}"/>
              </a:ext>
            </a:extLst>
          </p:cNvPr>
          <p:cNvSpPr>
            <a:spLocks noGrp="1"/>
          </p:cNvSpPr>
          <p:nvPr>
            <p:ph type="dt" sz="half" idx="15"/>
          </p:nvPr>
        </p:nvSpPr>
        <p:spPr/>
        <p:txBody>
          <a:bodyPr/>
          <a:lstStyle/>
          <a:p>
            <a:fld id="{B2C182BD-2260-4588-BA34-E412055E7EC8}" type="datetime1">
              <a:rPr lang="da-DK" smtClean="0"/>
              <a:t>27-06-2025</a:t>
            </a:fld>
            <a:endParaRPr lang="da-DK" dirty="0"/>
          </a:p>
        </p:txBody>
      </p:sp>
      <p:sp>
        <p:nvSpPr>
          <p:cNvPr id="4" name="Pladsholder til slidenummer 3">
            <a:extLst>
              <a:ext uri="{FF2B5EF4-FFF2-40B4-BE49-F238E27FC236}">
                <a16:creationId xmlns:a16="http://schemas.microsoft.com/office/drawing/2014/main" id="{17EF96B9-7127-43C1-85F5-C12840F6D254}"/>
              </a:ext>
            </a:extLst>
          </p:cNvPr>
          <p:cNvSpPr>
            <a:spLocks noGrp="1"/>
          </p:cNvSpPr>
          <p:nvPr>
            <p:ph type="sldNum" sz="quarter" idx="16"/>
          </p:nvPr>
        </p:nvSpPr>
        <p:spPr/>
        <p:txBody>
          <a:bodyPr/>
          <a:lstStyle>
            <a:lvl1pPr>
              <a:defRPr>
                <a:solidFill>
                  <a:schemeClr val="bg1"/>
                </a:solidFill>
              </a:defRPr>
            </a:lvl1p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21506410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Brugerdefineret layout">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26DCE671-E45F-D145-85FF-59AB314CE15B}"/>
              </a:ext>
            </a:extLst>
          </p:cNvPr>
          <p:cNvPicPr>
            <a:picLocks noChangeAspect="1"/>
          </p:cNvPicPr>
          <p:nvPr userDrawn="1"/>
        </p:nvPicPr>
        <p:blipFill>
          <a:blip r:embed="rId2"/>
          <a:stretch>
            <a:fillRect/>
          </a:stretch>
        </p:blipFill>
        <p:spPr>
          <a:xfrm>
            <a:off x="-118532" y="-33866"/>
            <a:ext cx="12462933" cy="7010400"/>
          </a:xfrm>
          <a:prstGeom prst="rect">
            <a:avLst/>
          </a:prstGeom>
        </p:spPr>
      </p:pic>
      <p:sp>
        <p:nvSpPr>
          <p:cNvPr id="2" name="Titel 1">
            <a:extLst>
              <a:ext uri="{FF2B5EF4-FFF2-40B4-BE49-F238E27FC236}">
                <a16:creationId xmlns:a16="http://schemas.microsoft.com/office/drawing/2014/main" id="{2BCEAC7A-3BD6-CE43-884A-733185E6F803}"/>
              </a:ext>
            </a:extLst>
          </p:cNvPr>
          <p:cNvSpPr>
            <a:spLocks noGrp="1"/>
          </p:cNvSpPr>
          <p:nvPr>
            <p:ph type="title" hasCustomPrompt="1"/>
          </p:nvPr>
        </p:nvSpPr>
        <p:spPr>
          <a:xfrm>
            <a:off x="838200" y="1264673"/>
            <a:ext cx="5630333" cy="1205057"/>
          </a:xfrm>
        </p:spPr>
        <p:txBody>
          <a:bodyPr>
            <a:normAutofit/>
          </a:bodyPr>
          <a:lstStyle>
            <a:lvl1pPr>
              <a:defRPr sz="4000"/>
            </a:lvl1pPr>
          </a:lstStyle>
          <a:p>
            <a:r>
              <a:rPr lang="da-DK" dirty="0"/>
              <a:t>Almindelig tekstside med grafisk baggrund</a:t>
            </a:r>
          </a:p>
        </p:txBody>
      </p:sp>
      <p:pic>
        <p:nvPicPr>
          <p:cNvPr id="5" name="Billede 4">
            <a:extLst>
              <a:ext uri="{FF2B5EF4-FFF2-40B4-BE49-F238E27FC236}">
                <a16:creationId xmlns:a16="http://schemas.microsoft.com/office/drawing/2014/main" id="{89293902-D7F0-3047-84CE-63E82D9CF0A2}"/>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13" name="Pladsholder til tekst 3">
            <a:extLst>
              <a:ext uri="{FF2B5EF4-FFF2-40B4-BE49-F238E27FC236}">
                <a16:creationId xmlns:a16="http://schemas.microsoft.com/office/drawing/2014/main" id="{C56CA4C3-0689-D741-9FC7-F6BA7193B62D}"/>
              </a:ext>
            </a:extLst>
          </p:cNvPr>
          <p:cNvSpPr>
            <a:spLocks noGrp="1"/>
          </p:cNvSpPr>
          <p:nvPr>
            <p:ph type="body" sz="quarter" idx="14"/>
          </p:nvPr>
        </p:nvSpPr>
        <p:spPr>
          <a:xfrm>
            <a:off x="838200" y="3035300"/>
            <a:ext cx="5470525" cy="2835275"/>
          </a:xfrm>
        </p:spPr>
        <p:txBody>
          <a:bodyPr>
            <a:normAutofit/>
          </a:bodyPr>
          <a:lstStyle>
            <a:lvl1pPr>
              <a:spcBef>
                <a:spcPts val="0"/>
              </a:spcBef>
              <a:defRPr sz="1800"/>
            </a:lvl1pPr>
          </a:lstStyle>
          <a:p>
            <a:r>
              <a:rPr lang="da-DK"/>
              <a:t>Rediger teksttypografien i masteren
Andet niveau
Tredje niveau
Fjerde niveau
Femte niveau</a:t>
            </a:r>
            <a:endParaRPr lang="da-DK" dirty="0"/>
          </a:p>
        </p:txBody>
      </p:sp>
      <p:sp>
        <p:nvSpPr>
          <p:cNvPr id="14" name="Pladsholder til tekst 3">
            <a:extLst>
              <a:ext uri="{FF2B5EF4-FFF2-40B4-BE49-F238E27FC236}">
                <a16:creationId xmlns:a16="http://schemas.microsoft.com/office/drawing/2014/main" id="{9EFB9B36-EE42-7241-B6A7-47A67DB1660E}"/>
              </a:ext>
            </a:extLst>
          </p:cNvPr>
          <p:cNvSpPr>
            <a:spLocks noGrp="1"/>
          </p:cNvSpPr>
          <p:nvPr>
            <p:ph type="body" sz="quarter" idx="15"/>
          </p:nvPr>
        </p:nvSpPr>
        <p:spPr>
          <a:xfrm>
            <a:off x="6675788" y="3055180"/>
            <a:ext cx="5470525" cy="2835275"/>
          </a:xfrm>
        </p:spPr>
        <p:txBody>
          <a:bodyPr>
            <a:normAutofit/>
          </a:bodyPr>
          <a:lstStyle>
            <a:lvl1pPr>
              <a:spcBef>
                <a:spcPts val="0"/>
              </a:spcBef>
              <a:defRPr sz="1800"/>
            </a:lvl1pPr>
          </a:lstStyle>
          <a:p>
            <a:r>
              <a:rPr lang="da-DK"/>
              <a:t>Rediger teksttypografien i masteren
Andet niveau
Tredje niveau
Fjerde niveau
Femte niveau</a:t>
            </a:r>
            <a:endParaRPr lang="da-DK" dirty="0"/>
          </a:p>
        </p:txBody>
      </p:sp>
    </p:spTree>
    <p:extLst>
      <p:ext uri="{BB962C8B-B14F-4D97-AF65-F5344CB8AC3E}">
        <p14:creationId xmlns:p14="http://schemas.microsoft.com/office/powerpoint/2010/main" val="27189260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3_Titel og indholdsobjekt">
    <p:spTree>
      <p:nvGrpSpPr>
        <p:cNvPr id="1" name=""/>
        <p:cNvGrpSpPr/>
        <p:nvPr/>
      </p:nvGrpSpPr>
      <p:grpSpPr>
        <a:xfrm>
          <a:off x="0" y="0"/>
          <a:ext cx="0" cy="0"/>
          <a:chOff x="0" y="0"/>
          <a:chExt cx="0" cy="0"/>
        </a:xfrm>
      </p:grpSpPr>
      <p:pic>
        <p:nvPicPr>
          <p:cNvPr id="3" name="Billede 2"/>
          <p:cNvPicPr>
            <a:picLocks noChangeAspect="1"/>
          </p:cNvPicPr>
          <p:nvPr userDrawn="1"/>
        </p:nvPicPr>
        <p:blipFill rotWithShape="1">
          <a:blip r:embed="rId2">
            <a:extLst>
              <a:ext uri="{28A0092B-C50C-407E-A947-70E740481C1C}">
                <a14:useLocalDpi xmlns:a14="http://schemas.microsoft.com/office/drawing/2010/main" val="0"/>
              </a:ext>
            </a:extLst>
          </a:blip>
          <a:srcRect l="29567" r="17757"/>
          <a:stretch/>
        </p:blipFill>
        <p:spPr>
          <a:xfrm>
            <a:off x="6714700" y="0"/>
            <a:ext cx="5472752" cy="6929828"/>
          </a:xfrm>
          <a:prstGeom prst="rect">
            <a:avLst/>
          </a:prstGeom>
        </p:spPr>
      </p:pic>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38199" y="954811"/>
            <a:ext cx="5469835"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4" name="Pladsholder til tekst 3">
            <a:extLst>
              <a:ext uri="{FF2B5EF4-FFF2-40B4-BE49-F238E27FC236}">
                <a16:creationId xmlns:a16="http://schemas.microsoft.com/office/drawing/2014/main" id="{BB12B014-212F-8F48-B931-5C7BDDEE36CD}"/>
              </a:ext>
            </a:extLst>
          </p:cNvPr>
          <p:cNvSpPr>
            <a:spLocks noGrp="1"/>
          </p:cNvSpPr>
          <p:nvPr>
            <p:ph type="body" sz="quarter" idx="14"/>
          </p:nvPr>
        </p:nvSpPr>
        <p:spPr>
          <a:xfrm>
            <a:off x="838200" y="3035300"/>
            <a:ext cx="5470525" cy="2835275"/>
          </a:xfrm>
        </p:spPr>
        <p:txBody>
          <a:bodyPr>
            <a:normAutofit/>
          </a:bodyPr>
          <a:lstStyle>
            <a:lvl1pPr>
              <a:spcBef>
                <a:spcPts val="0"/>
              </a:spcBef>
              <a:defRPr sz="1800"/>
            </a:lvl1pPr>
          </a:lstStyle>
          <a:p>
            <a:r>
              <a:rPr lang="da-DK"/>
              <a:t>Rediger teksttypografien i masteren
Andet niveau
Tredje niveau
Fjerde niveau
Femte niveau</a:t>
            </a:r>
            <a:endParaRPr lang="da-DK" dirty="0"/>
          </a:p>
        </p:txBody>
      </p:sp>
    </p:spTree>
    <p:extLst>
      <p:ext uri="{BB962C8B-B14F-4D97-AF65-F5344CB8AC3E}">
        <p14:creationId xmlns:p14="http://schemas.microsoft.com/office/powerpoint/2010/main" val="24671076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Brugerdefineret layout">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736F296F-ADA1-454D-893A-0DD75FE1E677}"/>
              </a:ext>
            </a:extLst>
          </p:cNvPr>
          <p:cNvSpPr/>
          <p:nvPr userDrawn="1"/>
        </p:nvSpPr>
        <p:spPr>
          <a:xfrm>
            <a:off x="0" y="-1"/>
            <a:ext cx="12192000" cy="6858001"/>
          </a:xfrm>
          <a:prstGeom prst="rect">
            <a:avLst/>
          </a:prstGeom>
          <a:solidFill>
            <a:srgbClr val="B2C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6" name="Billede 5">
            <a:extLst>
              <a:ext uri="{FF2B5EF4-FFF2-40B4-BE49-F238E27FC236}">
                <a16:creationId xmlns:a16="http://schemas.microsoft.com/office/drawing/2014/main" id="{77D632B2-2356-40CB-A9C4-4BB4E290A080}"/>
              </a:ext>
            </a:extLst>
          </p:cNvPr>
          <p:cNvPicPr>
            <a:picLocks noChangeAspect="1"/>
          </p:cNvPicPr>
          <p:nvPr userDrawn="1"/>
        </p:nvPicPr>
        <p:blipFill>
          <a:blip r:embed="rId2"/>
          <a:stretch>
            <a:fillRect/>
          </a:stretch>
        </p:blipFill>
        <p:spPr>
          <a:xfrm>
            <a:off x="11326308" y="360785"/>
            <a:ext cx="501602" cy="501602"/>
          </a:xfrm>
          <a:prstGeom prst="rect">
            <a:avLst/>
          </a:prstGeom>
        </p:spPr>
      </p:pic>
    </p:spTree>
    <p:extLst>
      <p:ext uri="{BB962C8B-B14F-4D97-AF65-F5344CB8AC3E}">
        <p14:creationId xmlns:p14="http://schemas.microsoft.com/office/powerpoint/2010/main" val="15088690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Brugerdefineret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CEAC7A-3BD6-CE43-884A-733185E6F803}"/>
              </a:ext>
            </a:extLst>
          </p:cNvPr>
          <p:cNvSpPr>
            <a:spLocks noGrp="1"/>
          </p:cNvSpPr>
          <p:nvPr>
            <p:ph type="title" hasCustomPrompt="1"/>
          </p:nvPr>
        </p:nvSpPr>
        <p:spPr>
          <a:xfrm>
            <a:off x="838200" y="1264673"/>
            <a:ext cx="5630333" cy="1205057"/>
          </a:xfrm>
        </p:spPr>
        <p:txBody>
          <a:bodyPr>
            <a:normAutofit/>
          </a:bodyPr>
          <a:lstStyle>
            <a:lvl1pPr>
              <a:defRPr sz="4000"/>
            </a:lvl1pPr>
          </a:lstStyle>
          <a:p>
            <a:r>
              <a:rPr lang="da-DK" dirty="0"/>
              <a:t>Almindelig tekstside uden grafisk baggrund</a:t>
            </a:r>
          </a:p>
        </p:txBody>
      </p:sp>
      <p:pic>
        <p:nvPicPr>
          <p:cNvPr id="5" name="Billede 4">
            <a:extLst>
              <a:ext uri="{FF2B5EF4-FFF2-40B4-BE49-F238E27FC236}">
                <a16:creationId xmlns:a16="http://schemas.microsoft.com/office/drawing/2014/main" id="{89293902-D7F0-3047-84CE-63E82D9CF0A2}"/>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9" name="Pladsholder til tekst 3">
            <a:extLst>
              <a:ext uri="{FF2B5EF4-FFF2-40B4-BE49-F238E27FC236}">
                <a16:creationId xmlns:a16="http://schemas.microsoft.com/office/drawing/2014/main" id="{D8409DF4-D9A7-6041-897D-605934196CA1}"/>
              </a:ext>
            </a:extLst>
          </p:cNvPr>
          <p:cNvSpPr>
            <a:spLocks noGrp="1"/>
          </p:cNvSpPr>
          <p:nvPr>
            <p:ph type="body" sz="quarter" idx="14"/>
          </p:nvPr>
        </p:nvSpPr>
        <p:spPr>
          <a:xfrm>
            <a:off x="838201" y="3035300"/>
            <a:ext cx="5257800" cy="2835275"/>
          </a:xfrm>
        </p:spPr>
        <p:txBody>
          <a:bodyPr>
            <a:normAutofit/>
          </a:bodyPr>
          <a:lstStyle>
            <a:lvl1pPr>
              <a:spcBef>
                <a:spcPts val="0"/>
              </a:spcBef>
              <a:defRPr sz="1800"/>
            </a:lvl1pPr>
          </a:lstStyle>
          <a:p>
            <a:r>
              <a:rPr lang="da-DK"/>
              <a:t>Rediger teksttypografien i masteren
Andet niveau
Tredje niveau
Fjerde niveau
Femte niveau</a:t>
            </a:r>
            <a:endParaRPr lang="da-DK" dirty="0"/>
          </a:p>
        </p:txBody>
      </p:sp>
      <p:sp>
        <p:nvSpPr>
          <p:cNvPr id="12" name="Pladsholder til tekst 3">
            <a:extLst>
              <a:ext uri="{FF2B5EF4-FFF2-40B4-BE49-F238E27FC236}">
                <a16:creationId xmlns:a16="http://schemas.microsoft.com/office/drawing/2014/main" id="{B9658EB4-15E6-B941-B4F0-889AF104F72E}"/>
              </a:ext>
            </a:extLst>
          </p:cNvPr>
          <p:cNvSpPr>
            <a:spLocks noGrp="1"/>
          </p:cNvSpPr>
          <p:nvPr>
            <p:ph type="body" sz="quarter" idx="15"/>
          </p:nvPr>
        </p:nvSpPr>
        <p:spPr>
          <a:xfrm>
            <a:off x="6662539" y="3055180"/>
            <a:ext cx="5165372" cy="2835275"/>
          </a:xfrm>
        </p:spPr>
        <p:txBody>
          <a:bodyPr>
            <a:normAutofit/>
          </a:bodyPr>
          <a:lstStyle>
            <a:lvl1pPr>
              <a:spcBef>
                <a:spcPts val="0"/>
              </a:spcBef>
              <a:defRPr sz="1800"/>
            </a:lvl1pPr>
          </a:lstStyle>
          <a:p>
            <a:r>
              <a:rPr lang="da-DK"/>
              <a:t>Rediger teksttypografien i masteren
Andet niveau
Tredje niveau
Fjerde niveau
Femte niveau</a:t>
            </a:r>
            <a:endParaRPr lang="da-DK" dirty="0"/>
          </a:p>
        </p:txBody>
      </p:sp>
    </p:spTree>
    <p:extLst>
      <p:ext uri="{BB962C8B-B14F-4D97-AF65-F5344CB8AC3E}">
        <p14:creationId xmlns:p14="http://schemas.microsoft.com/office/powerpoint/2010/main" val="3585829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2_Titel og indholdsobjekt">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30F46E75-441E-E846-B327-DE13DEF99775}"/>
              </a:ext>
            </a:extLst>
          </p:cNvPr>
          <p:cNvPicPr>
            <a:picLocks noChangeAspect="1"/>
          </p:cNvPicPr>
          <p:nvPr userDrawn="1"/>
        </p:nvPicPr>
        <p:blipFill rotWithShape="1">
          <a:blip r:embed="rId2"/>
          <a:srcRect l="55000"/>
          <a:stretch/>
        </p:blipFill>
        <p:spPr>
          <a:xfrm>
            <a:off x="0" y="0"/>
            <a:ext cx="5486396" cy="6858000"/>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6" name="Titel 1">
            <a:extLst>
              <a:ext uri="{FF2B5EF4-FFF2-40B4-BE49-F238E27FC236}">
                <a16:creationId xmlns:a16="http://schemas.microsoft.com/office/drawing/2014/main" id="{9A0D1F59-EDDD-4AA4-AA95-4EDBB2D0AA2F}"/>
              </a:ext>
            </a:extLst>
          </p:cNvPr>
          <p:cNvSpPr>
            <a:spLocks noGrp="1"/>
          </p:cNvSpPr>
          <p:nvPr>
            <p:ph type="title" hasCustomPrompt="1"/>
          </p:nvPr>
        </p:nvSpPr>
        <p:spPr>
          <a:xfrm>
            <a:off x="6096001" y="954811"/>
            <a:ext cx="5256212" cy="1603931"/>
          </a:xfrm>
        </p:spPr>
        <p:txBody>
          <a:bodyPr>
            <a:normAutofit/>
          </a:bodyPr>
          <a:lstStyle>
            <a:lvl1pPr>
              <a:defRPr sz="3600"/>
            </a:lvl1pPr>
          </a:lstStyle>
          <a:p>
            <a:r>
              <a:rPr lang="da-DK" dirty="0"/>
              <a:t>Tekst med billede eller grafik</a:t>
            </a:r>
          </a:p>
        </p:txBody>
      </p:sp>
      <p:sp>
        <p:nvSpPr>
          <p:cNvPr id="7" name="Pladsholder til tekst 3">
            <a:extLst>
              <a:ext uri="{FF2B5EF4-FFF2-40B4-BE49-F238E27FC236}">
                <a16:creationId xmlns:a16="http://schemas.microsoft.com/office/drawing/2014/main" id="{432E1381-7723-4A05-A37A-97900A9C5104}"/>
              </a:ext>
            </a:extLst>
          </p:cNvPr>
          <p:cNvSpPr>
            <a:spLocks noGrp="1"/>
          </p:cNvSpPr>
          <p:nvPr>
            <p:ph type="body" sz="quarter" idx="14"/>
          </p:nvPr>
        </p:nvSpPr>
        <p:spPr>
          <a:xfrm>
            <a:off x="6096003" y="3035302"/>
            <a:ext cx="5256210" cy="2835275"/>
          </a:xfrm>
        </p:spPr>
        <p:txBody>
          <a:bodyPr>
            <a:normAutofit/>
          </a:bodyPr>
          <a:lstStyle>
            <a:lvl1pPr>
              <a:lnSpc>
                <a:spcPct val="100000"/>
              </a:lnSpc>
              <a:spcBef>
                <a:spcPts val="0"/>
              </a:spcBef>
              <a:defRPr sz="2000"/>
            </a:lvl1pPr>
          </a:lstStyle>
          <a:p>
            <a:pPr lvl="0"/>
            <a:r>
              <a:rPr lang="da-DK"/>
              <a:t>Rediger typografien i masterens</a:t>
            </a:r>
          </a:p>
          <a:p>
            <a:pPr lvl="1"/>
            <a:r>
              <a:rPr lang="da-DK"/>
              <a:t>Andet niveau</a:t>
            </a:r>
          </a:p>
        </p:txBody>
      </p:sp>
      <p:sp>
        <p:nvSpPr>
          <p:cNvPr id="8" name="Pladsholder til dato 7">
            <a:extLst>
              <a:ext uri="{FF2B5EF4-FFF2-40B4-BE49-F238E27FC236}">
                <a16:creationId xmlns:a16="http://schemas.microsoft.com/office/drawing/2014/main" id="{513E0788-E9AE-4673-B318-F0749F8A0D28}"/>
              </a:ext>
            </a:extLst>
          </p:cNvPr>
          <p:cNvSpPr>
            <a:spLocks noGrp="1"/>
          </p:cNvSpPr>
          <p:nvPr>
            <p:ph type="dt" sz="half" idx="15"/>
          </p:nvPr>
        </p:nvSpPr>
        <p:spPr/>
        <p:txBody>
          <a:bodyPr/>
          <a:lstStyle/>
          <a:p>
            <a:fld id="{10255287-A407-412E-9B5C-C99FD995BDF6}" type="datetime1">
              <a:rPr lang="da-DK" smtClean="0"/>
              <a:t>27-06-2025</a:t>
            </a:fld>
            <a:endParaRPr lang="da-DK" dirty="0"/>
          </a:p>
        </p:txBody>
      </p:sp>
      <p:sp>
        <p:nvSpPr>
          <p:cNvPr id="10" name="Pladsholder til slidenummer 9">
            <a:extLst>
              <a:ext uri="{FF2B5EF4-FFF2-40B4-BE49-F238E27FC236}">
                <a16:creationId xmlns:a16="http://schemas.microsoft.com/office/drawing/2014/main" id="{3F733C57-3FEC-4209-A33F-F089F7DA7DB2}"/>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25787245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5_Titel og indholdsobjekt">
    <p:spTree>
      <p:nvGrpSpPr>
        <p:cNvPr id="1" name=""/>
        <p:cNvGrpSpPr/>
        <p:nvPr/>
      </p:nvGrpSpPr>
      <p:grpSpPr>
        <a:xfrm>
          <a:off x="0" y="0"/>
          <a:ext cx="0" cy="0"/>
          <a:chOff x="0" y="0"/>
          <a:chExt cx="0" cy="0"/>
        </a:xfrm>
      </p:grpSpPr>
      <p:sp>
        <p:nvSpPr>
          <p:cNvPr id="3" name="Pladsholder til billede 2"/>
          <p:cNvSpPr>
            <a:spLocks noGrp="1"/>
          </p:cNvSpPr>
          <p:nvPr>
            <p:ph type="pic" sz="quarter" idx="17"/>
          </p:nvPr>
        </p:nvSpPr>
        <p:spPr>
          <a:xfrm>
            <a:off x="0" y="0"/>
            <a:ext cx="12192000" cy="6858000"/>
          </a:xfrm>
        </p:spPr>
        <p:txBody>
          <a:bodyPr/>
          <a:lstStyle/>
          <a:p>
            <a:r>
              <a:rPr lang="da-DK"/>
              <a:t>Klik på ikonet for at tilføje et billede</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8" name="Pladsholder til dato 7">
            <a:extLst>
              <a:ext uri="{FF2B5EF4-FFF2-40B4-BE49-F238E27FC236}">
                <a16:creationId xmlns:a16="http://schemas.microsoft.com/office/drawing/2014/main" id="{513E0788-E9AE-4673-B318-F0749F8A0D28}"/>
              </a:ext>
            </a:extLst>
          </p:cNvPr>
          <p:cNvSpPr>
            <a:spLocks noGrp="1"/>
          </p:cNvSpPr>
          <p:nvPr>
            <p:ph type="dt" sz="half" idx="15"/>
          </p:nvPr>
        </p:nvSpPr>
        <p:spPr/>
        <p:txBody>
          <a:bodyPr/>
          <a:lstStyle/>
          <a:p>
            <a:fld id="{10255287-A407-412E-9B5C-C99FD995BDF6}" type="datetime1">
              <a:rPr lang="da-DK" smtClean="0"/>
              <a:t>27-06-2025</a:t>
            </a:fld>
            <a:endParaRPr lang="da-DK" dirty="0"/>
          </a:p>
        </p:txBody>
      </p:sp>
      <p:sp>
        <p:nvSpPr>
          <p:cNvPr id="10" name="Pladsholder til slidenummer 9">
            <a:extLst>
              <a:ext uri="{FF2B5EF4-FFF2-40B4-BE49-F238E27FC236}">
                <a16:creationId xmlns:a16="http://schemas.microsoft.com/office/drawing/2014/main" id="{3F733C57-3FEC-4209-A33F-F089F7DA7DB2}"/>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868952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3_Titel og indholdsobjekt">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26DCE671-E45F-D145-85FF-59AB314CE15B}"/>
              </a:ext>
            </a:extLst>
          </p:cNvPr>
          <p:cNvPicPr>
            <a:picLocks noChangeAspect="1"/>
          </p:cNvPicPr>
          <p:nvPr userDrawn="1"/>
        </p:nvPicPr>
        <p:blipFill rotWithShape="1">
          <a:blip r:embed="rId2"/>
          <a:srcRect l="2174" r="53804" b="2174"/>
          <a:stretch/>
        </p:blipFill>
        <p:spPr>
          <a:xfrm>
            <a:off x="0" y="0"/>
            <a:ext cx="5486396" cy="6858000"/>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6" name="Titel 1">
            <a:extLst>
              <a:ext uri="{FF2B5EF4-FFF2-40B4-BE49-F238E27FC236}">
                <a16:creationId xmlns:a16="http://schemas.microsoft.com/office/drawing/2014/main" id="{9C1AE287-A571-4A3F-B91E-6ACFB9FD106B}"/>
              </a:ext>
            </a:extLst>
          </p:cNvPr>
          <p:cNvSpPr>
            <a:spLocks noGrp="1"/>
          </p:cNvSpPr>
          <p:nvPr>
            <p:ph type="title" hasCustomPrompt="1"/>
          </p:nvPr>
        </p:nvSpPr>
        <p:spPr>
          <a:xfrm>
            <a:off x="6096001" y="954811"/>
            <a:ext cx="5256212" cy="1603931"/>
          </a:xfrm>
        </p:spPr>
        <p:txBody>
          <a:bodyPr>
            <a:normAutofit/>
          </a:bodyPr>
          <a:lstStyle>
            <a:lvl1pPr>
              <a:defRPr sz="3600"/>
            </a:lvl1pPr>
          </a:lstStyle>
          <a:p>
            <a:r>
              <a:rPr lang="da-DK" dirty="0"/>
              <a:t>Tekst med billede eller grafik</a:t>
            </a:r>
          </a:p>
        </p:txBody>
      </p:sp>
      <p:sp>
        <p:nvSpPr>
          <p:cNvPr id="7" name="Pladsholder til tekst 3">
            <a:extLst>
              <a:ext uri="{FF2B5EF4-FFF2-40B4-BE49-F238E27FC236}">
                <a16:creationId xmlns:a16="http://schemas.microsoft.com/office/drawing/2014/main" id="{742A980A-4889-4653-BBFD-EE50933ED1D4}"/>
              </a:ext>
            </a:extLst>
          </p:cNvPr>
          <p:cNvSpPr>
            <a:spLocks noGrp="1"/>
          </p:cNvSpPr>
          <p:nvPr>
            <p:ph type="body" sz="quarter" idx="14"/>
          </p:nvPr>
        </p:nvSpPr>
        <p:spPr>
          <a:xfrm>
            <a:off x="6096003" y="3035302"/>
            <a:ext cx="5256210" cy="2835275"/>
          </a:xfrm>
        </p:spPr>
        <p:txBody>
          <a:bodyPr>
            <a:normAutofit/>
          </a:bodyPr>
          <a:lstStyle>
            <a:lvl1pPr>
              <a:lnSpc>
                <a:spcPct val="100000"/>
              </a:lnSpc>
              <a:spcBef>
                <a:spcPts val="0"/>
              </a:spcBef>
              <a:defRPr sz="2000"/>
            </a:lvl1pPr>
          </a:lstStyle>
          <a:p>
            <a:pPr lvl="0"/>
            <a:r>
              <a:rPr lang="da-DK"/>
              <a:t>Rediger typografien i masterens</a:t>
            </a:r>
          </a:p>
        </p:txBody>
      </p:sp>
      <p:sp>
        <p:nvSpPr>
          <p:cNvPr id="2" name="Pladsholder til dato 1">
            <a:extLst>
              <a:ext uri="{FF2B5EF4-FFF2-40B4-BE49-F238E27FC236}">
                <a16:creationId xmlns:a16="http://schemas.microsoft.com/office/drawing/2014/main" id="{27729645-7FA7-432C-B8DC-F454A6CBC263}"/>
              </a:ext>
            </a:extLst>
          </p:cNvPr>
          <p:cNvSpPr>
            <a:spLocks noGrp="1"/>
          </p:cNvSpPr>
          <p:nvPr>
            <p:ph type="dt" sz="half" idx="15"/>
          </p:nvPr>
        </p:nvSpPr>
        <p:spPr/>
        <p:txBody>
          <a:bodyPr/>
          <a:lstStyle/>
          <a:p>
            <a:fld id="{43745F92-A832-4A46-AD5C-DC002EE66238}" type="datetime1">
              <a:rPr lang="da-DK" smtClean="0"/>
              <a:t>27-06-2025</a:t>
            </a:fld>
            <a:endParaRPr lang="da-DK" dirty="0"/>
          </a:p>
        </p:txBody>
      </p:sp>
      <p:sp>
        <p:nvSpPr>
          <p:cNvPr id="3" name="Pladsholder til slidenummer 2">
            <a:extLst>
              <a:ext uri="{FF2B5EF4-FFF2-40B4-BE49-F238E27FC236}">
                <a16:creationId xmlns:a16="http://schemas.microsoft.com/office/drawing/2014/main" id="{50080E93-FD33-42A6-945A-71C1741EAB1E}"/>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2496568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4_Titel og indholdsobjekt">
    <p:spTree>
      <p:nvGrpSpPr>
        <p:cNvPr id="1" name=""/>
        <p:cNvGrpSpPr/>
        <p:nvPr/>
      </p:nvGrpSpPr>
      <p:grpSpPr>
        <a:xfrm>
          <a:off x="0" y="0"/>
          <a:ext cx="0" cy="0"/>
          <a:chOff x="0" y="0"/>
          <a:chExt cx="0" cy="0"/>
        </a:xfrm>
      </p:grpSpPr>
      <p:pic>
        <p:nvPicPr>
          <p:cNvPr id="11" name="Billede 10">
            <a:extLst>
              <a:ext uri="{FF2B5EF4-FFF2-40B4-BE49-F238E27FC236}">
                <a16:creationId xmlns:a16="http://schemas.microsoft.com/office/drawing/2014/main" id="{0FB15F7D-B32F-5041-9410-BCC2F9E6EDE1}"/>
              </a:ext>
            </a:extLst>
          </p:cNvPr>
          <p:cNvPicPr>
            <a:picLocks noChangeAspect="1"/>
          </p:cNvPicPr>
          <p:nvPr userDrawn="1"/>
        </p:nvPicPr>
        <p:blipFill rotWithShape="1">
          <a:blip r:embed="rId2"/>
          <a:srcRect l="35093" r="19907"/>
          <a:stretch/>
        </p:blipFill>
        <p:spPr>
          <a:xfrm>
            <a:off x="0" y="0"/>
            <a:ext cx="5486395" cy="6858000"/>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6" name="Titel 1">
            <a:extLst>
              <a:ext uri="{FF2B5EF4-FFF2-40B4-BE49-F238E27FC236}">
                <a16:creationId xmlns:a16="http://schemas.microsoft.com/office/drawing/2014/main" id="{0F64317D-81E5-4A7A-8F78-C8B12F5B921B}"/>
              </a:ext>
            </a:extLst>
          </p:cNvPr>
          <p:cNvSpPr>
            <a:spLocks noGrp="1"/>
          </p:cNvSpPr>
          <p:nvPr>
            <p:ph type="title" hasCustomPrompt="1"/>
          </p:nvPr>
        </p:nvSpPr>
        <p:spPr>
          <a:xfrm>
            <a:off x="6096001" y="954811"/>
            <a:ext cx="5256212" cy="1603931"/>
          </a:xfrm>
        </p:spPr>
        <p:txBody>
          <a:bodyPr>
            <a:normAutofit/>
          </a:bodyPr>
          <a:lstStyle>
            <a:lvl1pPr>
              <a:defRPr sz="3600"/>
            </a:lvl1pPr>
          </a:lstStyle>
          <a:p>
            <a:r>
              <a:rPr lang="da-DK" dirty="0"/>
              <a:t>Tekst med billede eller grafik</a:t>
            </a:r>
          </a:p>
        </p:txBody>
      </p:sp>
      <p:sp>
        <p:nvSpPr>
          <p:cNvPr id="7" name="Pladsholder til tekst 3">
            <a:extLst>
              <a:ext uri="{FF2B5EF4-FFF2-40B4-BE49-F238E27FC236}">
                <a16:creationId xmlns:a16="http://schemas.microsoft.com/office/drawing/2014/main" id="{646B7990-E338-470D-98BE-C3CC8BCE0C01}"/>
              </a:ext>
            </a:extLst>
          </p:cNvPr>
          <p:cNvSpPr>
            <a:spLocks noGrp="1"/>
          </p:cNvSpPr>
          <p:nvPr>
            <p:ph type="body" sz="quarter" idx="14"/>
          </p:nvPr>
        </p:nvSpPr>
        <p:spPr>
          <a:xfrm>
            <a:off x="6096003" y="3035302"/>
            <a:ext cx="5256210" cy="2835275"/>
          </a:xfrm>
        </p:spPr>
        <p:txBody>
          <a:bodyPr>
            <a:normAutofit/>
          </a:bodyPr>
          <a:lstStyle>
            <a:lvl1pPr>
              <a:lnSpc>
                <a:spcPct val="100000"/>
              </a:lnSpc>
              <a:spcBef>
                <a:spcPts val="0"/>
              </a:spcBef>
              <a:defRPr sz="2000"/>
            </a:lvl1pPr>
          </a:lstStyle>
          <a:p>
            <a:pPr lvl="0"/>
            <a:r>
              <a:rPr lang="da-DK"/>
              <a:t>Rediger typografien i masterens</a:t>
            </a:r>
          </a:p>
        </p:txBody>
      </p:sp>
      <p:sp>
        <p:nvSpPr>
          <p:cNvPr id="2" name="Pladsholder til dato 1">
            <a:extLst>
              <a:ext uri="{FF2B5EF4-FFF2-40B4-BE49-F238E27FC236}">
                <a16:creationId xmlns:a16="http://schemas.microsoft.com/office/drawing/2014/main" id="{2039F62B-45D1-4BA9-A9C9-8C29923A4B1D}"/>
              </a:ext>
            </a:extLst>
          </p:cNvPr>
          <p:cNvSpPr>
            <a:spLocks noGrp="1"/>
          </p:cNvSpPr>
          <p:nvPr>
            <p:ph type="dt" sz="half" idx="15"/>
          </p:nvPr>
        </p:nvSpPr>
        <p:spPr/>
        <p:txBody>
          <a:bodyPr/>
          <a:lstStyle/>
          <a:p>
            <a:fld id="{FF4FC850-19A6-4BC8-B7FA-D2A4A8E096BC}" type="datetime1">
              <a:rPr lang="da-DK" smtClean="0"/>
              <a:t>27-06-2025</a:t>
            </a:fld>
            <a:endParaRPr lang="da-DK" dirty="0"/>
          </a:p>
        </p:txBody>
      </p:sp>
      <p:sp>
        <p:nvSpPr>
          <p:cNvPr id="3" name="Pladsholder til slidenummer 2">
            <a:extLst>
              <a:ext uri="{FF2B5EF4-FFF2-40B4-BE49-F238E27FC236}">
                <a16:creationId xmlns:a16="http://schemas.microsoft.com/office/drawing/2014/main" id="{3F30D611-A517-417C-ACA0-0BA04EA51A82}"/>
              </a:ext>
            </a:extLst>
          </p:cNvPr>
          <p:cNvSpPr>
            <a:spLocks noGrp="1"/>
          </p:cNvSpPr>
          <p:nvPr>
            <p:ph type="sldNum" sz="quarter" idx="16"/>
          </p:nvPr>
        </p:nvSpPr>
        <p:spPr/>
        <p:txBody>
          <a:bodyPr/>
          <a:lstStyle>
            <a:lvl1pPr>
              <a:defRPr>
                <a:solidFill>
                  <a:schemeClr val="bg1"/>
                </a:solidFill>
              </a:defRPr>
            </a:lvl1p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3807881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el og indholdsobjekt">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30F46E75-441E-E846-B327-DE13DEF99775}"/>
              </a:ext>
            </a:extLst>
          </p:cNvPr>
          <p:cNvPicPr>
            <a:picLocks noChangeAspect="1"/>
          </p:cNvPicPr>
          <p:nvPr userDrawn="1"/>
        </p:nvPicPr>
        <p:blipFill rotWithShape="1">
          <a:blip r:embed="rId2"/>
          <a:srcRect l="55000"/>
          <a:stretch/>
        </p:blipFill>
        <p:spPr>
          <a:xfrm>
            <a:off x="6709971" y="0"/>
            <a:ext cx="5486396" cy="6858000"/>
          </a:xfrm>
          <a:prstGeom prst="rect">
            <a:avLst/>
          </a:prstGeom>
        </p:spPr>
      </p:pic>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49024" y="954811"/>
            <a:ext cx="5246976"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8" name="Pladsholder til tekst 3">
            <a:extLst>
              <a:ext uri="{FF2B5EF4-FFF2-40B4-BE49-F238E27FC236}">
                <a16:creationId xmlns:a16="http://schemas.microsoft.com/office/drawing/2014/main" id="{6B9411A0-4B24-4010-8AE8-F9DEFAD033D5}"/>
              </a:ext>
            </a:extLst>
          </p:cNvPr>
          <p:cNvSpPr>
            <a:spLocks noGrp="1"/>
          </p:cNvSpPr>
          <p:nvPr>
            <p:ph type="body" sz="quarter" idx="15"/>
          </p:nvPr>
        </p:nvSpPr>
        <p:spPr>
          <a:xfrm>
            <a:off x="849025" y="3035301"/>
            <a:ext cx="5246975" cy="2835275"/>
          </a:xfrm>
        </p:spPr>
        <p:txBody>
          <a:bodyPr>
            <a:normAutofit/>
          </a:bodyPr>
          <a:lstStyle>
            <a:lvl1pPr>
              <a:lnSpc>
                <a:spcPct val="100000"/>
              </a:lnSpc>
              <a:spcBef>
                <a:spcPts val="0"/>
              </a:spcBef>
              <a:defRPr sz="2000"/>
            </a:lvl1pPr>
          </a:lstStyle>
          <a:p>
            <a:pPr lvl="0"/>
            <a:r>
              <a:rPr lang="da-DK"/>
              <a:t>Rediger typografien i masterens</a:t>
            </a:r>
          </a:p>
        </p:txBody>
      </p:sp>
      <p:sp>
        <p:nvSpPr>
          <p:cNvPr id="3" name="Pladsholder til dato 2">
            <a:extLst>
              <a:ext uri="{FF2B5EF4-FFF2-40B4-BE49-F238E27FC236}">
                <a16:creationId xmlns:a16="http://schemas.microsoft.com/office/drawing/2014/main" id="{531AD55A-A49A-4A4B-A0BA-E683A201F32D}"/>
              </a:ext>
            </a:extLst>
          </p:cNvPr>
          <p:cNvSpPr>
            <a:spLocks noGrp="1"/>
          </p:cNvSpPr>
          <p:nvPr>
            <p:ph type="dt" sz="half" idx="16"/>
          </p:nvPr>
        </p:nvSpPr>
        <p:spPr/>
        <p:txBody>
          <a:bodyPr/>
          <a:lstStyle/>
          <a:p>
            <a:fld id="{7E57A127-B865-4FD4-913E-59FBB99B710E}" type="datetime1">
              <a:rPr lang="da-DK" smtClean="0"/>
              <a:t>27-06-2025</a:t>
            </a:fld>
            <a:endParaRPr lang="da-DK" dirty="0"/>
          </a:p>
        </p:txBody>
      </p:sp>
      <p:sp>
        <p:nvSpPr>
          <p:cNvPr id="4" name="Pladsholder til slidenummer 3">
            <a:extLst>
              <a:ext uri="{FF2B5EF4-FFF2-40B4-BE49-F238E27FC236}">
                <a16:creationId xmlns:a16="http://schemas.microsoft.com/office/drawing/2014/main" id="{5D0F68C9-4E11-45DF-BD5C-D96C01544B3C}"/>
              </a:ext>
            </a:extLst>
          </p:cNvPr>
          <p:cNvSpPr>
            <a:spLocks noGrp="1"/>
          </p:cNvSpPr>
          <p:nvPr>
            <p:ph type="sldNum" sz="quarter" idx="17"/>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2542489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Titel og indholdsobjekt">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26DCE671-E45F-D145-85FF-59AB314CE15B}"/>
              </a:ext>
            </a:extLst>
          </p:cNvPr>
          <p:cNvPicPr>
            <a:picLocks noChangeAspect="1"/>
          </p:cNvPicPr>
          <p:nvPr userDrawn="1"/>
        </p:nvPicPr>
        <p:blipFill rotWithShape="1">
          <a:blip r:embed="rId2"/>
          <a:srcRect l="2174" r="53804" b="2174"/>
          <a:stretch/>
        </p:blipFill>
        <p:spPr>
          <a:xfrm>
            <a:off x="6709280" y="0"/>
            <a:ext cx="5486396" cy="6858000"/>
          </a:xfrm>
          <a:prstGeom prst="rect">
            <a:avLst/>
          </a:prstGeom>
        </p:spPr>
      </p:pic>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47436" y="954811"/>
            <a:ext cx="5248565"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6" name="Pladsholder til tekst 3">
            <a:extLst>
              <a:ext uri="{FF2B5EF4-FFF2-40B4-BE49-F238E27FC236}">
                <a16:creationId xmlns:a16="http://schemas.microsoft.com/office/drawing/2014/main" id="{470961E6-DA42-43FF-ABF7-34A9BDA435FE}"/>
              </a:ext>
            </a:extLst>
          </p:cNvPr>
          <p:cNvSpPr>
            <a:spLocks noGrp="1"/>
          </p:cNvSpPr>
          <p:nvPr>
            <p:ph type="body" sz="quarter" idx="15"/>
          </p:nvPr>
        </p:nvSpPr>
        <p:spPr>
          <a:xfrm>
            <a:off x="849024" y="3035302"/>
            <a:ext cx="5246976" cy="2835275"/>
          </a:xfrm>
        </p:spPr>
        <p:txBody>
          <a:bodyPr>
            <a:normAutofit/>
          </a:bodyPr>
          <a:lstStyle>
            <a:lvl1pPr>
              <a:lnSpc>
                <a:spcPct val="100000"/>
              </a:lnSpc>
              <a:spcBef>
                <a:spcPts val="0"/>
              </a:spcBef>
              <a:defRPr sz="2000"/>
            </a:lvl1pPr>
          </a:lstStyle>
          <a:p>
            <a:pPr lvl="0"/>
            <a:r>
              <a:rPr lang="da-DK"/>
              <a:t>Rediger typografien i masterens</a:t>
            </a:r>
          </a:p>
        </p:txBody>
      </p:sp>
      <p:sp>
        <p:nvSpPr>
          <p:cNvPr id="3" name="Pladsholder til dato 2">
            <a:extLst>
              <a:ext uri="{FF2B5EF4-FFF2-40B4-BE49-F238E27FC236}">
                <a16:creationId xmlns:a16="http://schemas.microsoft.com/office/drawing/2014/main" id="{4A4959C5-C226-44EE-AE17-98ECEF22CA74}"/>
              </a:ext>
            </a:extLst>
          </p:cNvPr>
          <p:cNvSpPr>
            <a:spLocks noGrp="1"/>
          </p:cNvSpPr>
          <p:nvPr>
            <p:ph type="dt" sz="half" idx="16"/>
          </p:nvPr>
        </p:nvSpPr>
        <p:spPr/>
        <p:txBody>
          <a:bodyPr/>
          <a:lstStyle/>
          <a:p>
            <a:fld id="{F1A47286-5711-42E3-AF51-8AA1E3B55A3B}" type="datetime1">
              <a:rPr lang="da-DK" smtClean="0"/>
              <a:t>27-06-2025</a:t>
            </a:fld>
            <a:endParaRPr lang="da-DK" dirty="0"/>
          </a:p>
        </p:txBody>
      </p:sp>
      <p:sp>
        <p:nvSpPr>
          <p:cNvPr id="4" name="Pladsholder til slidenummer 3">
            <a:extLst>
              <a:ext uri="{FF2B5EF4-FFF2-40B4-BE49-F238E27FC236}">
                <a16:creationId xmlns:a16="http://schemas.microsoft.com/office/drawing/2014/main" id="{1EFBCB54-08DA-4782-A42B-DC75421D7762}"/>
              </a:ext>
            </a:extLst>
          </p:cNvPr>
          <p:cNvSpPr>
            <a:spLocks noGrp="1"/>
          </p:cNvSpPr>
          <p:nvPr>
            <p:ph type="sldNum" sz="quarter" idx="17"/>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3497136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Titel og indholdsobjekt">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0FB15F7D-B32F-5041-9410-BCC2F9E6EDE1}"/>
              </a:ext>
            </a:extLst>
          </p:cNvPr>
          <p:cNvPicPr>
            <a:picLocks noChangeAspect="1"/>
          </p:cNvPicPr>
          <p:nvPr userDrawn="1"/>
        </p:nvPicPr>
        <p:blipFill rotWithShape="1">
          <a:blip r:embed="rId2"/>
          <a:srcRect l="35093" r="19907"/>
          <a:stretch/>
        </p:blipFill>
        <p:spPr>
          <a:xfrm>
            <a:off x="6711473" y="3"/>
            <a:ext cx="5486395" cy="6858000"/>
          </a:xfrm>
          <a:prstGeom prst="rect">
            <a:avLst/>
          </a:prstGeom>
        </p:spPr>
      </p:pic>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49024" y="954811"/>
            <a:ext cx="5246976"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10" name="Pladsholder til tekst 3">
            <a:extLst>
              <a:ext uri="{FF2B5EF4-FFF2-40B4-BE49-F238E27FC236}">
                <a16:creationId xmlns:a16="http://schemas.microsoft.com/office/drawing/2014/main" id="{C4471FAD-2799-463D-A440-F6A93A7856C7}"/>
              </a:ext>
            </a:extLst>
          </p:cNvPr>
          <p:cNvSpPr>
            <a:spLocks noGrp="1"/>
          </p:cNvSpPr>
          <p:nvPr>
            <p:ph type="body" sz="quarter" idx="15"/>
          </p:nvPr>
        </p:nvSpPr>
        <p:spPr>
          <a:xfrm>
            <a:off x="849025" y="3035302"/>
            <a:ext cx="5246975" cy="2835275"/>
          </a:xfrm>
        </p:spPr>
        <p:txBody>
          <a:bodyPr>
            <a:normAutofit/>
          </a:bodyPr>
          <a:lstStyle>
            <a:lvl1pPr>
              <a:lnSpc>
                <a:spcPct val="100000"/>
              </a:lnSpc>
              <a:spcBef>
                <a:spcPts val="0"/>
              </a:spcBef>
              <a:defRPr sz="2000"/>
            </a:lvl1pPr>
          </a:lstStyle>
          <a:p>
            <a:pPr lvl="0"/>
            <a:r>
              <a:rPr lang="da-DK"/>
              <a:t>Rediger typografien i masterens</a:t>
            </a:r>
          </a:p>
        </p:txBody>
      </p:sp>
      <p:sp>
        <p:nvSpPr>
          <p:cNvPr id="3" name="Pladsholder til dato 2">
            <a:extLst>
              <a:ext uri="{FF2B5EF4-FFF2-40B4-BE49-F238E27FC236}">
                <a16:creationId xmlns:a16="http://schemas.microsoft.com/office/drawing/2014/main" id="{F878A958-CF75-4FD7-8E34-112348AAFA42}"/>
              </a:ext>
            </a:extLst>
          </p:cNvPr>
          <p:cNvSpPr>
            <a:spLocks noGrp="1"/>
          </p:cNvSpPr>
          <p:nvPr>
            <p:ph type="dt" sz="half" idx="16"/>
          </p:nvPr>
        </p:nvSpPr>
        <p:spPr/>
        <p:txBody>
          <a:bodyPr/>
          <a:lstStyle/>
          <a:p>
            <a:fld id="{21757B66-04C0-4D63-8B3E-DD9E2EAE21DB}" type="datetime1">
              <a:rPr lang="da-DK" smtClean="0"/>
              <a:t>27-06-2025</a:t>
            </a:fld>
            <a:endParaRPr lang="da-DK" dirty="0"/>
          </a:p>
        </p:txBody>
      </p:sp>
      <p:sp>
        <p:nvSpPr>
          <p:cNvPr id="4" name="Pladsholder til slidenummer 3">
            <a:extLst>
              <a:ext uri="{FF2B5EF4-FFF2-40B4-BE49-F238E27FC236}">
                <a16:creationId xmlns:a16="http://schemas.microsoft.com/office/drawing/2014/main" id="{2EED951C-8198-457A-995C-494D4CBE6681}"/>
              </a:ext>
            </a:extLst>
          </p:cNvPr>
          <p:cNvSpPr>
            <a:spLocks noGrp="1"/>
          </p:cNvSpPr>
          <p:nvPr>
            <p:ph type="sldNum" sz="quarter" idx="17"/>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587093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45819" y="954811"/>
            <a:ext cx="5250181"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7" name="Pladsholder til tekst 3">
            <a:extLst>
              <a:ext uri="{FF2B5EF4-FFF2-40B4-BE49-F238E27FC236}">
                <a16:creationId xmlns:a16="http://schemas.microsoft.com/office/drawing/2014/main" id="{3DDD89A8-04C7-4E8D-A48D-78AFFA542746}"/>
              </a:ext>
            </a:extLst>
          </p:cNvPr>
          <p:cNvSpPr>
            <a:spLocks noGrp="1"/>
          </p:cNvSpPr>
          <p:nvPr>
            <p:ph type="body" sz="quarter" idx="15"/>
          </p:nvPr>
        </p:nvSpPr>
        <p:spPr>
          <a:xfrm>
            <a:off x="847437" y="3035302"/>
            <a:ext cx="5248562" cy="2835275"/>
          </a:xfrm>
        </p:spPr>
        <p:txBody>
          <a:bodyPr>
            <a:normAutofit/>
          </a:bodyPr>
          <a:lstStyle>
            <a:lvl1pPr>
              <a:lnSpc>
                <a:spcPct val="100000"/>
              </a:lnSpc>
              <a:spcBef>
                <a:spcPts val="0"/>
              </a:spcBef>
              <a:defRPr sz="2000"/>
            </a:lvl1pPr>
          </a:lstStyle>
          <a:p>
            <a:pPr lvl="0"/>
            <a:r>
              <a:rPr lang="da-DK"/>
              <a:t>Rediger typografien i masterens</a:t>
            </a:r>
          </a:p>
        </p:txBody>
      </p:sp>
      <p:sp>
        <p:nvSpPr>
          <p:cNvPr id="8" name="Pladsholder til billede 10">
            <a:extLst>
              <a:ext uri="{FF2B5EF4-FFF2-40B4-BE49-F238E27FC236}">
                <a16:creationId xmlns:a16="http://schemas.microsoft.com/office/drawing/2014/main" id="{6E9B691D-A2E5-4250-A909-575A980A1E57}"/>
              </a:ext>
            </a:extLst>
          </p:cNvPr>
          <p:cNvSpPr>
            <a:spLocks noGrp="1"/>
          </p:cNvSpPr>
          <p:nvPr>
            <p:ph type="pic" sz="quarter" idx="13"/>
          </p:nvPr>
        </p:nvSpPr>
        <p:spPr>
          <a:xfrm>
            <a:off x="6700734" y="0"/>
            <a:ext cx="5491266" cy="6858000"/>
          </a:xfrm>
        </p:spPr>
        <p:txBody>
          <a:bodyPr/>
          <a:lstStyle/>
          <a:p>
            <a:r>
              <a:rPr lang="da-DK"/>
              <a:t>Klik på ikonet for at tilføje et billede</a:t>
            </a:r>
            <a:endParaRPr lang="da-DK" dirty="0"/>
          </a:p>
        </p:txBody>
      </p:sp>
      <p:sp>
        <p:nvSpPr>
          <p:cNvPr id="3" name="Pladsholder til dato 2">
            <a:extLst>
              <a:ext uri="{FF2B5EF4-FFF2-40B4-BE49-F238E27FC236}">
                <a16:creationId xmlns:a16="http://schemas.microsoft.com/office/drawing/2014/main" id="{50A4C7FB-3F1F-48F9-8D90-B47C1F216CA4}"/>
              </a:ext>
            </a:extLst>
          </p:cNvPr>
          <p:cNvSpPr>
            <a:spLocks noGrp="1"/>
          </p:cNvSpPr>
          <p:nvPr>
            <p:ph type="dt" sz="half" idx="16"/>
          </p:nvPr>
        </p:nvSpPr>
        <p:spPr/>
        <p:txBody>
          <a:bodyPr/>
          <a:lstStyle/>
          <a:p>
            <a:fld id="{58FFE9A3-1682-45FD-AAEA-74155B0E0D73}" type="datetime1">
              <a:rPr lang="da-DK" smtClean="0"/>
              <a:t>27-06-2025</a:t>
            </a:fld>
            <a:endParaRPr lang="da-DK" dirty="0"/>
          </a:p>
        </p:txBody>
      </p:sp>
      <p:sp>
        <p:nvSpPr>
          <p:cNvPr id="4" name="Pladsholder til slidenummer 3">
            <a:extLst>
              <a:ext uri="{FF2B5EF4-FFF2-40B4-BE49-F238E27FC236}">
                <a16:creationId xmlns:a16="http://schemas.microsoft.com/office/drawing/2014/main" id="{B0773432-8D3A-4351-8549-773BE8417D49}"/>
              </a:ext>
            </a:extLst>
          </p:cNvPr>
          <p:cNvSpPr>
            <a:spLocks noGrp="1"/>
          </p:cNvSpPr>
          <p:nvPr>
            <p:ph type="sldNum" sz="quarter" idx="17"/>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1086179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817D7642-3258-7F49-BC50-8D21E73CD37A}"/>
              </a:ext>
            </a:extLst>
          </p:cNvPr>
          <p:cNvSpPr>
            <a:spLocks noGrp="1"/>
          </p:cNvSpPr>
          <p:nvPr>
            <p:ph type="title"/>
          </p:nvPr>
        </p:nvSpPr>
        <p:spPr>
          <a:xfrm>
            <a:off x="838200" y="365127"/>
            <a:ext cx="10514014" cy="1325563"/>
          </a:xfrm>
          <a:prstGeom prst="rect">
            <a:avLst/>
          </a:prstGeom>
        </p:spPr>
        <p:txBody>
          <a:bodyPr vert="horz" lIns="91440" tIns="45720" rIns="91440" bIns="45720" rtlCol="0" anchor="ctr">
            <a:normAutofit/>
          </a:bodyPr>
          <a:lstStyle/>
          <a:p>
            <a:r>
              <a:rPr lang="da-DK" dirty="0"/>
              <a:t>Klik for at redigere titeltypografien i masteren</a:t>
            </a:r>
          </a:p>
        </p:txBody>
      </p:sp>
      <p:sp>
        <p:nvSpPr>
          <p:cNvPr id="3" name="Pladsholder til tekst 2">
            <a:extLst>
              <a:ext uri="{FF2B5EF4-FFF2-40B4-BE49-F238E27FC236}">
                <a16:creationId xmlns:a16="http://schemas.microsoft.com/office/drawing/2014/main" id="{BB2C96C4-4C62-B246-96F8-6DAC4B728358}"/>
              </a:ext>
            </a:extLst>
          </p:cNvPr>
          <p:cNvSpPr>
            <a:spLocks noGrp="1"/>
          </p:cNvSpPr>
          <p:nvPr>
            <p:ph type="body" idx="1"/>
          </p:nvPr>
        </p:nvSpPr>
        <p:spPr>
          <a:xfrm>
            <a:off x="838200" y="1825625"/>
            <a:ext cx="10514014" cy="4351338"/>
          </a:xfrm>
          <a:prstGeom prst="rect">
            <a:avLst/>
          </a:prstGeom>
        </p:spPr>
        <p:txBody>
          <a:bodyPr vert="horz" lIns="91440" tIns="45720" rIns="91440" bIns="45720" rtlCol="0">
            <a:normAutofit/>
          </a:bodyPr>
          <a:lstStyle/>
          <a:p>
            <a:r>
              <a:rPr lang="da-DK" dirty="0"/>
              <a:t>Rediger teksttypografien i masteren
Andet niveau
Tredje niveau
Fjerde niveau
Femte niveau</a:t>
            </a:r>
          </a:p>
        </p:txBody>
      </p:sp>
      <p:sp>
        <p:nvSpPr>
          <p:cNvPr id="6" name="Pladsholder til dato 3">
            <a:extLst>
              <a:ext uri="{FF2B5EF4-FFF2-40B4-BE49-F238E27FC236}">
                <a16:creationId xmlns:a16="http://schemas.microsoft.com/office/drawing/2014/main" id="{2F9DEA4D-5BC0-46BE-9602-CCD5283F011E}"/>
              </a:ext>
            </a:extLst>
          </p:cNvPr>
          <p:cNvSpPr>
            <a:spLocks noGrp="1"/>
          </p:cNvSpPr>
          <p:nvPr>
            <p:ph type="dt" sz="half" idx="2"/>
          </p:nvPr>
        </p:nvSpPr>
        <p:spPr>
          <a:xfrm>
            <a:off x="10915070" y="6393296"/>
            <a:ext cx="1276930" cy="365125"/>
          </a:xfrm>
          <a:prstGeom prst="rect">
            <a:avLst/>
          </a:prstGeom>
        </p:spPr>
        <p:txBody>
          <a:bodyPr vert="horz" lIns="91440" tIns="45720" rIns="91440" bIns="45720" rtlCol="0" anchor="ctr"/>
          <a:lstStyle>
            <a:lvl1pPr algn="l">
              <a:defRPr sz="1200" b="1">
                <a:solidFill>
                  <a:schemeClr val="tx2"/>
                </a:solidFill>
              </a:defRPr>
            </a:lvl1pPr>
          </a:lstStyle>
          <a:p>
            <a:fld id="{B529541F-321D-48D7-B2D9-C9A782B0ACB6}" type="datetime1">
              <a:rPr lang="da-DK" smtClean="0"/>
              <a:t>27-06-2025</a:t>
            </a:fld>
            <a:endParaRPr lang="da-DK" dirty="0"/>
          </a:p>
        </p:txBody>
      </p:sp>
      <p:sp>
        <p:nvSpPr>
          <p:cNvPr id="8" name="Pladsholder til slidenummer 5">
            <a:extLst>
              <a:ext uri="{FF2B5EF4-FFF2-40B4-BE49-F238E27FC236}">
                <a16:creationId xmlns:a16="http://schemas.microsoft.com/office/drawing/2014/main" id="{094EB468-D587-46C6-8939-333B2EBEE51A}"/>
              </a:ext>
            </a:extLst>
          </p:cNvPr>
          <p:cNvSpPr>
            <a:spLocks noGrp="1"/>
          </p:cNvSpPr>
          <p:nvPr>
            <p:ph type="sldNum" sz="quarter" idx="4"/>
          </p:nvPr>
        </p:nvSpPr>
        <p:spPr>
          <a:xfrm>
            <a:off x="260905" y="6393296"/>
            <a:ext cx="570345" cy="365125"/>
          </a:xfrm>
          <a:prstGeom prst="rect">
            <a:avLst/>
          </a:prstGeom>
        </p:spPr>
        <p:txBody>
          <a:bodyPr vert="horz" lIns="91440" tIns="45720" rIns="91440" bIns="45720" rtlCol="0" anchor="ctr"/>
          <a:lstStyle>
            <a:lvl1pPr algn="l">
              <a:defRPr sz="1200" b="1">
                <a:solidFill>
                  <a:schemeClr val="tx2"/>
                </a:solidFill>
              </a:defRPr>
            </a:lvl1pPr>
          </a:lstStyle>
          <a:p>
            <a:fld id="{EC3C5A53-63B3-440C-885B-99BD1D9B0B2D}" type="slidenum">
              <a:rPr lang="da-DK" smtClean="0"/>
              <a:pPr/>
              <a:t>‹nr.›</a:t>
            </a:fld>
            <a:endParaRPr lang="da-DK" dirty="0"/>
          </a:p>
        </p:txBody>
      </p:sp>
      <p:pic>
        <p:nvPicPr>
          <p:cNvPr id="11" name="Billede 10">
            <a:extLst>
              <a:ext uri="{FF2B5EF4-FFF2-40B4-BE49-F238E27FC236}">
                <a16:creationId xmlns:a16="http://schemas.microsoft.com/office/drawing/2014/main" id="{839B93D1-8ED5-4F22-B869-29BCE7DA34EC}"/>
              </a:ext>
            </a:extLst>
          </p:cNvPr>
          <p:cNvPicPr>
            <a:picLocks noChangeAspect="1"/>
          </p:cNvPicPr>
          <p:nvPr userDrawn="1"/>
        </p:nvPicPr>
        <p:blipFill>
          <a:blip r:embed="rId32"/>
          <a:stretch>
            <a:fillRect/>
          </a:stretch>
        </p:blipFill>
        <p:spPr>
          <a:xfrm>
            <a:off x="11326308" y="360785"/>
            <a:ext cx="501602" cy="501602"/>
          </a:xfrm>
          <a:prstGeom prst="rect">
            <a:avLst/>
          </a:prstGeom>
        </p:spPr>
      </p:pic>
    </p:spTree>
    <p:extLst>
      <p:ext uri="{BB962C8B-B14F-4D97-AF65-F5344CB8AC3E}">
        <p14:creationId xmlns:p14="http://schemas.microsoft.com/office/powerpoint/2010/main" val="1860543038"/>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726" r:id="rId3"/>
    <p:sldLayoutId id="2147483727" r:id="rId4"/>
    <p:sldLayoutId id="2147483728" r:id="rId5"/>
    <p:sldLayoutId id="2147483709" r:id="rId6"/>
    <p:sldLayoutId id="2147483713" r:id="rId7"/>
    <p:sldLayoutId id="2147483714" r:id="rId8"/>
    <p:sldLayoutId id="2147483663" r:id="rId9"/>
    <p:sldLayoutId id="2147483661" r:id="rId10"/>
    <p:sldLayoutId id="2147483724" r:id="rId11"/>
    <p:sldLayoutId id="2147483662" r:id="rId12"/>
    <p:sldLayoutId id="2147483722" r:id="rId13"/>
    <p:sldLayoutId id="2147483717" r:id="rId14"/>
    <p:sldLayoutId id="2147483708" r:id="rId15"/>
    <p:sldLayoutId id="2147483718" r:id="rId16"/>
    <p:sldLayoutId id="2147483688" r:id="rId17"/>
    <p:sldLayoutId id="2147483720" r:id="rId18"/>
    <p:sldLayoutId id="2147483723" r:id="rId19"/>
    <p:sldLayoutId id="2147483721" r:id="rId20"/>
    <p:sldLayoutId id="2147483697" r:id="rId21"/>
    <p:sldLayoutId id="2147483689" r:id="rId22"/>
    <p:sldLayoutId id="2147483700" r:id="rId23"/>
    <p:sldLayoutId id="2147483691" r:id="rId24"/>
    <p:sldLayoutId id="2147483725" r:id="rId25"/>
    <p:sldLayoutId id="2147483729" r:id="rId26"/>
    <p:sldLayoutId id="2147483730" r:id="rId27"/>
    <p:sldLayoutId id="2147483731" r:id="rId28"/>
    <p:sldLayoutId id="2147483732" r:id="rId29"/>
    <p:sldLayoutId id="2147483733" r:id="rId30"/>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9" userDrawn="1">
          <p15:clr>
            <a:srgbClr val="F26B43"/>
          </p15:clr>
        </p15:guide>
        <p15:guide id="2" pos="7151" userDrawn="1">
          <p15:clr>
            <a:srgbClr val="F26B43"/>
          </p15:clr>
        </p15:guide>
        <p15:guide id="3" orient="horz" pos="232" userDrawn="1">
          <p15:clr>
            <a:srgbClr val="F26B43"/>
          </p15:clr>
        </p15:guide>
        <p15:guide id="4" orient="horz" pos="4020" userDrawn="1">
          <p15:clr>
            <a:srgbClr val="F26B43"/>
          </p15:clr>
        </p15:guide>
        <p15:guide id="5" pos="3840" userDrawn="1">
          <p15:clr>
            <a:srgbClr val="F26B43"/>
          </p15:clr>
        </p15:guide>
        <p15:guide id="6" orient="horz" pos="2115"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0.xml"/><Relationship Id="rId1" Type="http://schemas.openxmlformats.org/officeDocument/2006/relationships/slideLayout" Target="../slideLayouts/slideLayout30.xml"/><Relationship Id="rId4" Type="http://schemas.openxmlformats.org/officeDocument/2006/relationships/image" Target="../media/image49.png"/></Relationships>
</file>

<file path=ppt/slides/_rels/slide1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1.xml"/><Relationship Id="rId1" Type="http://schemas.openxmlformats.org/officeDocument/2006/relationships/slideLayout" Target="../slideLayouts/slideLayout29.xml"/><Relationship Id="rId4" Type="http://schemas.openxmlformats.org/officeDocument/2006/relationships/image" Target="../media/image51.sv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slides/_rels/slide4.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s/_rels/slide5.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28.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slides/_rels/slide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28.xml"/><Relationship Id="rId5" Type="http://schemas.openxmlformats.org/officeDocument/2006/relationships/image" Target="../media/image42.png"/><Relationship Id="rId4" Type="http://schemas.openxmlformats.org/officeDocument/2006/relationships/image" Target="../media/image41.svg"/></Relationships>
</file>

<file path=ppt/slides/_rels/slide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28.xml"/><Relationship Id="rId4" Type="http://schemas.openxmlformats.org/officeDocument/2006/relationships/image" Target="../media/image44.svg"/></Relationships>
</file>

<file path=ppt/slides/_rels/slide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46.png"/></Relationships>
</file>

<file path=ppt/slides/_rels/slide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4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da-DK" sz="5000" dirty="0"/>
              <a:t>Donordetektion</a:t>
            </a:r>
          </a:p>
        </p:txBody>
      </p:sp>
      <p:sp>
        <p:nvSpPr>
          <p:cNvPr id="3" name="Undertitel 2"/>
          <p:cNvSpPr>
            <a:spLocks noGrp="1"/>
          </p:cNvSpPr>
          <p:nvPr>
            <p:ph type="subTitle" idx="1"/>
          </p:nvPr>
        </p:nvSpPr>
        <p:spPr/>
        <p:txBody>
          <a:bodyPr/>
          <a:lstStyle/>
          <a:p>
            <a:pPr marL="0" indent="0">
              <a:buNone/>
            </a:pPr>
            <a:r>
              <a:rPr lang="da-DK" dirty="0"/>
              <a:t>Opmærksomhed på mulige organdonorer – pixiudgaven</a:t>
            </a:r>
          </a:p>
        </p:txBody>
      </p:sp>
    </p:spTree>
    <p:extLst>
      <p:ext uri="{BB962C8B-B14F-4D97-AF65-F5344CB8AC3E}">
        <p14:creationId xmlns:p14="http://schemas.microsoft.com/office/powerpoint/2010/main" val="36512814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53D53B-628B-6D52-768B-EFDAD6D64C36}"/>
            </a:ext>
          </a:extLst>
        </p:cNvPr>
        <p:cNvGrpSpPr/>
        <p:nvPr/>
      </p:nvGrpSpPr>
      <p:grpSpPr>
        <a:xfrm>
          <a:off x="0" y="0"/>
          <a:ext cx="0" cy="0"/>
          <a:chOff x="0" y="0"/>
          <a:chExt cx="0" cy="0"/>
        </a:xfrm>
      </p:grpSpPr>
      <p:sp>
        <p:nvSpPr>
          <p:cNvPr id="9" name="Titel 1">
            <a:extLst>
              <a:ext uri="{FF2B5EF4-FFF2-40B4-BE49-F238E27FC236}">
                <a16:creationId xmlns:a16="http://schemas.microsoft.com/office/drawing/2014/main" id="{FB39B8F2-CA7D-CB27-CFE7-36157B7991AA}"/>
              </a:ext>
            </a:extLst>
          </p:cNvPr>
          <p:cNvSpPr txBox="1">
            <a:spLocks/>
          </p:cNvSpPr>
          <p:nvPr/>
        </p:nvSpPr>
        <p:spPr>
          <a:xfrm>
            <a:off x="549980" y="472151"/>
            <a:ext cx="11957330" cy="1603931"/>
          </a:xfrm>
          <a:prstGeom prst="rect">
            <a:avLst/>
          </a:prstGeom>
        </p:spPr>
        <p:txBody>
          <a:bodyPr/>
          <a:lstStyle>
            <a:lvl1pPr algn="l" defTabSz="914400" rtl="0" eaLnBrk="1" latinLnBrk="0" hangingPunct="1">
              <a:lnSpc>
                <a:spcPct val="90000"/>
              </a:lnSpc>
              <a:spcBef>
                <a:spcPct val="0"/>
              </a:spcBef>
              <a:buNone/>
              <a:defRPr sz="3600" b="1" kern="1200">
                <a:solidFill>
                  <a:schemeClr val="tx1"/>
                </a:solidFill>
                <a:latin typeface="Georgia" panose="02040502050405020303" pitchFamily="18" charset="0"/>
                <a:ea typeface="+mj-ea"/>
                <a:cs typeface="+mj-cs"/>
              </a:defRPr>
            </a:lvl1pPr>
          </a:lstStyle>
          <a:p>
            <a:r>
              <a:rPr lang="da-DK" sz="3200" dirty="0"/>
              <a:t>Sådan får du guidelinen på din mobil eller tablet</a:t>
            </a:r>
          </a:p>
        </p:txBody>
      </p:sp>
      <p:pic>
        <p:nvPicPr>
          <p:cNvPr id="15" name="Billede 14" descr="Et billede, der indeholder tekst, skærmbillede, design&#10;&#10;Indhold genereret af kunstig intelligens kan være forkert.">
            <a:extLst>
              <a:ext uri="{FF2B5EF4-FFF2-40B4-BE49-F238E27FC236}">
                <a16:creationId xmlns:a16="http://schemas.microsoft.com/office/drawing/2014/main" id="{DC517D17-17BD-BFD4-F67C-6C810528D6B1}"/>
              </a:ext>
            </a:extLst>
          </p:cNvPr>
          <p:cNvPicPr>
            <a:picLocks noChangeAspect="1"/>
          </p:cNvPicPr>
          <p:nvPr/>
        </p:nvPicPr>
        <p:blipFill>
          <a:blip r:embed="rId3"/>
          <a:srcRect t="19629" r="73456"/>
          <a:stretch/>
        </p:blipFill>
        <p:spPr>
          <a:xfrm>
            <a:off x="425577" y="1093074"/>
            <a:ext cx="2886903" cy="5511861"/>
          </a:xfrm>
          <a:prstGeom prst="rect">
            <a:avLst/>
          </a:prstGeom>
        </p:spPr>
      </p:pic>
      <p:pic>
        <p:nvPicPr>
          <p:cNvPr id="20" name="Billede 19" descr="Et billede, der indeholder Grafik, skærmbillede, cirkel, clipart&#10;&#10;Indhold genereret af kunstig intelligens kan være forkert.">
            <a:extLst>
              <a:ext uri="{FF2B5EF4-FFF2-40B4-BE49-F238E27FC236}">
                <a16:creationId xmlns:a16="http://schemas.microsoft.com/office/drawing/2014/main" id="{95A7EFFD-20D4-BCE8-17B6-4119BA70A8B0}"/>
              </a:ext>
            </a:extLst>
          </p:cNvPr>
          <p:cNvPicPr>
            <a:picLocks noChangeAspect="1"/>
          </p:cNvPicPr>
          <p:nvPr/>
        </p:nvPicPr>
        <p:blipFill>
          <a:blip r:embed="rId4"/>
          <a:srcRect l="45976" t="13959" r="37885" b="61214"/>
          <a:stretch/>
        </p:blipFill>
        <p:spPr>
          <a:xfrm>
            <a:off x="942848" y="4058037"/>
            <a:ext cx="590078" cy="572411"/>
          </a:xfrm>
          <a:prstGeom prst="rect">
            <a:avLst/>
          </a:prstGeom>
        </p:spPr>
      </p:pic>
      <p:pic>
        <p:nvPicPr>
          <p:cNvPr id="21" name="Billede 20" descr="Et billede, der indeholder Grafik, skærmbillede, cirkel, clipart&#10;&#10;Indhold genereret af kunstig intelligens kan være forkert.">
            <a:extLst>
              <a:ext uri="{FF2B5EF4-FFF2-40B4-BE49-F238E27FC236}">
                <a16:creationId xmlns:a16="http://schemas.microsoft.com/office/drawing/2014/main" id="{BBFB949E-4011-E663-1377-8ADC8BB69E63}"/>
              </a:ext>
            </a:extLst>
          </p:cNvPr>
          <p:cNvPicPr>
            <a:picLocks noChangeAspect="1"/>
          </p:cNvPicPr>
          <p:nvPr/>
        </p:nvPicPr>
        <p:blipFill>
          <a:blip r:embed="rId4"/>
          <a:srcRect l="71586" t="13958" r="7056" b="59069"/>
          <a:stretch/>
        </p:blipFill>
        <p:spPr>
          <a:xfrm>
            <a:off x="1970656" y="4098952"/>
            <a:ext cx="735725" cy="585917"/>
          </a:xfrm>
          <a:prstGeom prst="rect">
            <a:avLst/>
          </a:prstGeom>
        </p:spPr>
      </p:pic>
      <p:pic>
        <p:nvPicPr>
          <p:cNvPr id="22" name="Billede 21" descr="Et billede, der indeholder Grafik, skærmbillede, cirkel, clipart&#10;&#10;Indhold genereret af kunstig intelligens kan være forkert.">
            <a:extLst>
              <a:ext uri="{FF2B5EF4-FFF2-40B4-BE49-F238E27FC236}">
                <a16:creationId xmlns:a16="http://schemas.microsoft.com/office/drawing/2014/main" id="{232E8EF4-7EC8-BCDD-6674-ADC0DFE3B6FC}"/>
              </a:ext>
            </a:extLst>
          </p:cNvPr>
          <p:cNvPicPr>
            <a:picLocks noChangeAspect="1"/>
          </p:cNvPicPr>
          <p:nvPr/>
        </p:nvPicPr>
        <p:blipFill>
          <a:blip r:embed="rId4"/>
          <a:srcRect l="45976" t="40931" r="36242" b="32096"/>
          <a:stretch/>
        </p:blipFill>
        <p:spPr>
          <a:xfrm>
            <a:off x="1473910" y="3193836"/>
            <a:ext cx="724913" cy="693395"/>
          </a:xfrm>
          <a:prstGeom prst="rect">
            <a:avLst/>
          </a:prstGeom>
        </p:spPr>
      </p:pic>
      <p:sp>
        <p:nvSpPr>
          <p:cNvPr id="23" name="Tekstfelt 22">
            <a:extLst>
              <a:ext uri="{FF2B5EF4-FFF2-40B4-BE49-F238E27FC236}">
                <a16:creationId xmlns:a16="http://schemas.microsoft.com/office/drawing/2014/main" id="{8C6C18F0-7FE2-7880-3F80-3C4748525A91}"/>
              </a:ext>
            </a:extLst>
          </p:cNvPr>
          <p:cNvSpPr txBox="1"/>
          <p:nvPr/>
        </p:nvSpPr>
        <p:spPr>
          <a:xfrm>
            <a:off x="1237887" y="3769323"/>
            <a:ext cx="2711669" cy="276999"/>
          </a:xfrm>
          <a:prstGeom prst="rect">
            <a:avLst/>
          </a:prstGeom>
          <a:noFill/>
        </p:spPr>
        <p:txBody>
          <a:bodyPr wrap="square" rtlCol="0">
            <a:spAutoFit/>
          </a:bodyPr>
          <a:lstStyle/>
          <a:p>
            <a:r>
              <a:rPr lang="da-DK" sz="1200" dirty="0" err="1"/>
              <a:t>Iphone</a:t>
            </a:r>
            <a:r>
              <a:rPr lang="da-DK" sz="1200" dirty="0"/>
              <a:t> - Safari</a:t>
            </a:r>
          </a:p>
        </p:txBody>
      </p:sp>
      <p:sp>
        <p:nvSpPr>
          <p:cNvPr id="24" name="Tekstfelt 23">
            <a:extLst>
              <a:ext uri="{FF2B5EF4-FFF2-40B4-BE49-F238E27FC236}">
                <a16:creationId xmlns:a16="http://schemas.microsoft.com/office/drawing/2014/main" id="{DF5D7F54-58EE-B52C-1B86-4A3B363B6D29}"/>
              </a:ext>
            </a:extLst>
          </p:cNvPr>
          <p:cNvSpPr txBox="1"/>
          <p:nvPr/>
        </p:nvSpPr>
        <p:spPr>
          <a:xfrm>
            <a:off x="847683" y="4581282"/>
            <a:ext cx="1858698" cy="461665"/>
          </a:xfrm>
          <a:prstGeom prst="rect">
            <a:avLst/>
          </a:prstGeom>
          <a:noFill/>
        </p:spPr>
        <p:txBody>
          <a:bodyPr wrap="square" rtlCol="0">
            <a:spAutoFit/>
          </a:bodyPr>
          <a:lstStyle/>
          <a:p>
            <a:pPr algn="ctr"/>
            <a:r>
              <a:rPr lang="da-DK" sz="1200" dirty="0"/>
              <a:t>Android – Google Chrome eller Edge</a:t>
            </a:r>
          </a:p>
        </p:txBody>
      </p:sp>
      <p:pic>
        <p:nvPicPr>
          <p:cNvPr id="28" name="Billede 27" descr="Et billede, der indeholder tekst, skærmbillede, design&#10;&#10;Indhold genereret af kunstig intelligens kan være forkert.">
            <a:extLst>
              <a:ext uri="{FF2B5EF4-FFF2-40B4-BE49-F238E27FC236}">
                <a16:creationId xmlns:a16="http://schemas.microsoft.com/office/drawing/2014/main" id="{051DB234-0362-8EEA-765C-2A126A5D2CD4}"/>
              </a:ext>
            </a:extLst>
          </p:cNvPr>
          <p:cNvPicPr>
            <a:picLocks noChangeAspect="1"/>
          </p:cNvPicPr>
          <p:nvPr/>
        </p:nvPicPr>
        <p:blipFill>
          <a:blip r:embed="rId3"/>
          <a:srcRect l="27688" t="19629" r="33559"/>
          <a:stretch/>
        </p:blipFill>
        <p:spPr>
          <a:xfrm>
            <a:off x="3436884" y="1093073"/>
            <a:ext cx="4214648" cy="5511861"/>
          </a:xfrm>
          <a:prstGeom prst="rect">
            <a:avLst/>
          </a:prstGeom>
        </p:spPr>
      </p:pic>
      <p:pic>
        <p:nvPicPr>
          <p:cNvPr id="30" name="Billede 29" descr="Et billede, der indeholder Grafik, skærmbillede, cirkel, clipart&#10;&#10;Indhold genereret af kunstig intelligens kan være forkert.">
            <a:extLst>
              <a:ext uri="{FF2B5EF4-FFF2-40B4-BE49-F238E27FC236}">
                <a16:creationId xmlns:a16="http://schemas.microsoft.com/office/drawing/2014/main" id="{2974AF32-9F9A-848B-F071-6ED25D97A603}"/>
              </a:ext>
            </a:extLst>
          </p:cNvPr>
          <p:cNvPicPr>
            <a:picLocks noChangeAspect="1"/>
          </p:cNvPicPr>
          <p:nvPr/>
        </p:nvPicPr>
        <p:blipFill>
          <a:blip r:embed="rId4"/>
          <a:srcRect l="9840" t="13805" r="70040" b="42210"/>
          <a:stretch/>
        </p:blipFill>
        <p:spPr>
          <a:xfrm>
            <a:off x="4233648" y="2051280"/>
            <a:ext cx="2188136" cy="3016469"/>
          </a:xfrm>
          <a:prstGeom prst="rect">
            <a:avLst/>
          </a:prstGeom>
        </p:spPr>
      </p:pic>
      <p:sp>
        <p:nvSpPr>
          <p:cNvPr id="31" name="Rektangel: afrundede hjørner 30">
            <a:extLst>
              <a:ext uri="{FF2B5EF4-FFF2-40B4-BE49-F238E27FC236}">
                <a16:creationId xmlns:a16="http://schemas.microsoft.com/office/drawing/2014/main" id="{13C6004D-1F7E-FE7F-1455-BD5633F25236}"/>
              </a:ext>
            </a:extLst>
          </p:cNvPr>
          <p:cNvSpPr/>
          <p:nvPr/>
        </p:nvSpPr>
        <p:spPr>
          <a:xfrm>
            <a:off x="847683" y="2795752"/>
            <a:ext cx="1858698" cy="461665"/>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200" dirty="0">
                <a:solidFill>
                  <a:srgbClr val="000000"/>
                </a:solidFill>
              </a:rPr>
              <a:t>nationalguideline.</a:t>
            </a:r>
          </a:p>
          <a:p>
            <a:pPr algn="ctr"/>
            <a:r>
              <a:rPr lang="da-DK" sz="1200" dirty="0">
                <a:solidFill>
                  <a:srgbClr val="000000"/>
                </a:solidFill>
              </a:rPr>
              <a:t>organdonation.dk</a:t>
            </a:r>
          </a:p>
        </p:txBody>
      </p:sp>
      <p:pic>
        <p:nvPicPr>
          <p:cNvPr id="33" name="Billede 32" descr="Et billede, der indeholder tekst, skærmbillede, design&#10;&#10;Indhold genereret af kunstig intelligens kan være forkert.">
            <a:extLst>
              <a:ext uri="{FF2B5EF4-FFF2-40B4-BE49-F238E27FC236}">
                <a16:creationId xmlns:a16="http://schemas.microsoft.com/office/drawing/2014/main" id="{94B6C52C-B4B5-1F85-8BB6-5022442E516E}"/>
              </a:ext>
            </a:extLst>
          </p:cNvPr>
          <p:cNvPicPr>
            <a:picLocks noChangeAspect="1"/>
          </p:cNvPicPr>
          <p:nvPr/>
        </p:nvPicPr>
        <p:blipFill>
          <a:blip r:embed="rId3"/>
          <a:srcRect l="75236" t="19629"/>
          <a:stretch/>
        </p:blipFill>
        <p:spPr>
          <a:xfrm>
            <a:off x="8607972" y="1100464"/>
            <a:ext cx="2693250" cy="5511861"/>
          </a:xfrm>
          <a:prstGeom prst="rect">
            <a:avLst/>
          </a:prstGeom>
        </p:spPr>
      </p:pic>
    </p:spTree>
    <p:extLst>
      <p:ext uri="{BB962C8B-B14F-4D97-AF65-F5344CB8AC3E}">
        <p14:creationId xmlns:p14="http://schemas.microsoft.com/office/powerpoint/2010/main" val="1966295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E75D18FA-EF5F-4A32-95B8-44C41EF10BBF}"/>
              </a:ext>
            </a:extLst>
          </p:cNvPr>
          <p:cNvSpPr/>
          <p:nvPr/>
        </p:nvSpPr>
        <p:spPr>
          <a:xfrm>
            <a:off x="-285605" y="-83088"/>
            <a:ext cx="12575575" cy="7213232"/>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4" name="Grafik 3">
            <a:extLst>
              <a:ext uri="{FF2B5EF4-FFF2-40B4-BE49-F238E27FC236}">
                <a16:creationId xmlns:a16="http://schemas.microsoft.com/office/drawing/2014/main" id="{9939A220-C616-4B8B-99D4-472104BBFC8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21365" y="2923194"/>
            <a:ext cx="1011612" cy="1011612"/>
          </a:xfrm>
          <a:prstGeom prst="rect">
            <a:avLst/>
          </a:prstGeom>
        </p:spPr>
      </p:pic>
      <p:sp>
        <p:nvSpPr>
          <p:cNvPr id="5" name="Undertitel 2">
            <a:extLst>
              <a:ext uri="{FF2B5EF4-FFF2-40B4-BE49-F238E27FC236}">
                <a16:creationId xmlns:a16="http://schemas.microsoft.com/office/drawing/2014/main" id="{F4DF7878-D4BB-47BE-84CD-EF4BD2336E1A}"/>
              </a:ext>
            </a:extLst>
          </p:cNvPr>
          <p:cNvSpPr txBox="1">
            <a:spLocks/>
          </p:cNvSpPr>
          <p:nvPr/>
        </p:nvSpPr>
        <p:spPr>
          <a:xfrm>
            <a:off x="2085416" y="5501338"/>
            <a:ext cx="7883511" cy="677393"/>
          </a:xfrm>
          <a:prstGeom prst="rect">
            <a:avLst/>
          </a:prstGeom>
        </p:spPr>
        <p:txBody>
          <a:bodyPr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defRPr/>
            </a:pPr>
            <a:r>
              <a:rPr lang="da-DK" sz="1400" dirty="0">
                <a:solidFill>
                  <a:schemeClr val="bg1"/>
                </a:solidFill>
              </a:rPr>
              <a:t>Udarbejdet af </a:t>
            </a:r>
          </a:p>
          <a:p>
            <a:pPr marL="0" indent="0" algn="ctr">
              <a:lnSpc>
                <a:spcPct val="100000"/>
              </a:lnSpc>
              <a:buFont typeface="Arial" panose="020B0604020202020204" pitchFamily="34" charset="0"/>
              <a:buNone/>
              <a:defRPr/>
            </a:pPr>
            <a:r>
              <a:rPr lang="da-DK" sz="1400" dirty="0">
                <a:solidFill>
                  <a:schemeClr val="bg1"/>
                </a:solidFill>
              </a:rPr>
              <a:t>Dansk Center for Organdonation</a:t>
            </a:r>
          </a:p>
          <a:p>
            <a:pPr marL="0" indent="0" algn="ctr">
              <a:lnSpc>
                <a:spcPct val="100000"/>
              </a:lnSpc>
              <a:buFont typeface="Arial" panose="020B0604020202020204" pitchFamily="34" charset="0"/>
              <a:buNone/>
              <a:defRPr/>
            </a:pPr>
            <a:endParaRPr lang="da-DK" sz="1400" dirty="0">
              <a:solidFill>
                <a:schemeClr val="bg1"/>
              </a:solidFill>
            </a:endParaRPr>
          </a:p>
          <a:p>
            <a:pPr marL="0" indent="0">
              <a:buFont typeface="Arial" panose="020B0604020202020204" pitchFamily="34" charset="0"/>
              <a:buNone/>
              <a:defRPr/>
            </a:pPr>
            <a:endParaRPr lang="da-DK" dirty="0"/>
          </a:p>
        </p:txBody>
      </p:sp>
    </p:spTree>
    <p:extLst>
      <p:ext uri="{BB962C8B-B14F-4D97-AF65-F5344CB8AC3E}">
        <p14:creationId xmlns:p14="http://schemas.microsoft.com/office/powerpoint/2010/main" val="2042307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ladsholder til indhold 2">
            <a:extLst>
              <a:ext uri="{FF2B5EF4-FFF2-40B4-BE49-F238E27FC236}">
                <a16:creationId xmlns:a16="http://schemas.microsoft.com/office/drawing/2014/main" id="{834EBCCD-DB71-43D5-A625-D7FF4B65A30E}"/>
              </a:ext>
            </a:extLst>
          </p:cNvPr>
          <p:cNvSpPr txBox="1">
            <a:spLocks/>
          </p:cNvSpPr>
          <p:nvPr/>
        </p:nvSpPr>
        <p:spPr>
          <a:xfrm>
            <a:off x="838200" y="2280480"/>
            <a:ext cx="4648200" cy="8640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da-DK" sz="2000" dirty="0">
                <a:solidFill>
                  <a:srgbClr val="004567"/>
                </a:solidFill>
              </a:rPr>
              <a:t>Patienter, hvor der er mistanke om – eller påvist en potentielt dødelig hjerneskade.</a:t>
            </a:r>
          </a:p>
        </p:txBody>
      </p:sp>
      <p:pic>
        <p:nvPicPr>
          <p:cNvPr id="17" name="Billede 16">
            <a:extLst>
              <a:ext uri="{FF2B5EF4-FFF2-40B4-BE49-F238E27FC236}">
                <a16:creationId xmlns:a16="http://schemas.microsoft.com/office/drawing/2014/main" id="{572566A5-5000-434E-87C5-00AAA0689635}"/>
              </a:ext>
            </a:extLst>
          </p:cNvPr>
          <p:cNvPicPr>
            <a:picLocks noChangeAspect="1"/>
          </p:cNvPicPr>
          <p:nvPr/>
        </p:nvPicPr>
        <p:blipFill>
          <a:blip r:embed="rId3"/>
          <a:stretch>
            <a:fillRect/>
          </a:stretch>
        </p:blipFill>
        <p:spPr>
          <a:xfrm>
            <a:off x="11326308" y="360785"/>
            <a:ext cx="501602" cy="501602"/>
          </a:xfrm>
          <a:prstGeom prst="rect">
            <a:avLst/>
          </a:prstGeom>
        </p:spPr>
      </p:pic>
      <p:sp>
        <p:nvSpPr>
          <p:cNvPr id="11" name="Rektangel 10">
            <a:extLst>
              <a:ext uri="{FF2B5EF4-FFF2-40B4-BE49-F238E27FC236}">
                <a16:creationId xmlns:a16="http://schemas.microsoft.com/office/drawing/2014/main" id="{C8202157-D73B-42B2-8A63-086DE88E5AEF}"/>
              </a:ext>
            </a:extLst>
          </p:cNvPr>
          <p:cNvSpPr/>
          <p:nvPr/>
        </p:nvSpPr>
        <p:spPr>
          <a:xfrm>
            <a:off x="838201" y="3529131"/>
            <a:ext cx="4339856" cy="1323439"/>
          </a:xfrm>
          <a:prstGeom prst="rect">
            <a:avLst/>
          </a:prstGeom>
        </p:spPr>
        <p:txBody>
          <a:bodyPr wrap="square">
            <a:spAutoFit/>
          </a:bodyPr>
          <a:lstStyle/>
          <a:p>
            <a:pPr marL="457200" indent="-457200">
              <a:buFont typeface="Arial" panose="020B0604020202020204" pitchFamily="34" charset="0"/>
              <a:buChar char="•"/>
            </a:pPr>
            <a:r>
              <a:rPr lang="da-DK" sz="2000" dirty="0">
                <a:solidFill>
                  <a:srgbClr val="004567"/>
                </a:solidFill>
                <a:latin typeface="Arial" panose="020B0604020202020204" pitchFamily="34" charset="0"/>
                <a:cs typeface="Arial" panose="020B0604020202020204" pitchFamily="34" charset="0"/>
              </a:rPr>
              <a:t>Skaden medfører, at der træffes lægefaglig beslutning om, at videre behandling med henblik på overlevelse er udsigtsløs.</a:t>
            </a:r>
          </a:p>
        </p:txBody>
      </p:sp>
      <p:sp>
        <p:nvSpPr>
          <p:cNvPr id="12" name="Rektangel 11">
            <a:extLst>
              <a:ext uri="{FF2B5EF4-FFF2-40B4-BE49-F238E27FC236}">
                <a16:creationId xmlns:a16="http://schemas.microsoft.com/office/drawing/2014/main" id="{E621C622-24EA-432C-9B4E-2746D3ED4E75}"/>
              </a:ext>
            </a:extLst>
          </p:cNvPr>
          <p:cNvSpPr/>
          <p:nvPr/>
        </p:nvSpPr>
        <p:spPr>
          <a:xfrm>
            <a:off x="838200" y="4928067"/>
            <a:ext cx="4509977" cy="1323439"/>
          </a:xfrm>
          <a:prstGeom prst="rect">
            <a:avLst/>
          </a:prstGeom>
        </p:spPr>
        <p:txBody>
          <a:bodyPr wrap="square">
            <a:spAutoFit/>
          </a:bodyPr>
          <a:lstStyle/>
          <a:p>
            <a:pPr marL="457200" indent="-457200">
              <a:buFont typeface="Arial" panose="020B0604020202020204" pitchFamily="34" charset="0"/>
              <a:buChar char="•"/>
            </a:pPr>
            <a:r>
              <a:rPr lang="da-DK" sz="2000" dirty="0">
                <a:solidFill>
                  <a:srgbClr val="004567"/>
                </a:solidFill>
                <a:latin typeface="Arial" panose="020B0604020202020204" pitchFamily="34" charset="0"/>
                <a:cs typeface="Arial" panose="020B0604020202020204" pitchFamily="34" charset="0"/>
              </a:rPr>
              <a:t>Skaden er af et omfang, der medfører sandsynlighed for, at hjernedødskriteriet vil kunne opfyldes. </a:t>
            </a:r>
          </a:p>
        </p:txBody>
      </p:sp>
      <p:sp>
        <p:nvSpPr>
          <p:cNvPr id="13" name="Tekstfelt 12">
            <a:extLst>
              <a:ext uri="{FF2B5EF4-FFF2-40B4-BE49-F238E27FC236}">
                <a16:creationId xmlns:a16="http://schemas.microsoft.com/office/drawing/2014/main" id="{31AF3A36-13AC-48AD-ADAD-197E679E9CF7}"/>
              </a:ext>
            </a:extLst>
          </p:cNvPr>
          <p:cNvSpPr txBox="1"/>
          <p:nvPr/>
        </p:nvSpPr>
        <p:spPr>
          <a:xfrm>
            <a:off x="838200" y="333877"/>
            <a:ext cx="5373699" cy="1754326"/>
          </a:xfrm>
          <a:prstGeom prst="rect">
            <a:avLst/>
          </a:prstGeom>
          <a:noFill/>
        </p:spPr>
        <p:txBody>
          <a:bodyPr wrap="square">
            <a:spAutoFit/>
          </a:bodyPr>
          <a:lstStyle/>
          <a:p>
            <a:pPr algn="ctr"/>
            <a:r>
              <a:rPr lang="da-DK" sz="3600" b="1" dirty="0">
                <a:latin typeface="Georgia" panose="02040502050405020303" pitchFamily="18" charset="0"/>
              </a:rPr>
              <a:t>Patienter som er egnede til donordetektion </a:t>
            </a:r>
            <a:endParaRPr lang="da-DK" sz="3600" b="1" dirty="0">
              <a:solidFill>
                <a:srgbClr val="004567"/>
              </a:solidFill>
              <a:latin typeface="Georgia" panose="02040502050405020303" pitchFamily="18" charset="0"/>
            </a:endParaRPr>
          </a:p>
        </p:txBody>
      </p:sp>
    </p:spTree>
    <p:extLst>
      <p:ext uri="{BB962C8B-B14F-4D97-AF65-F5344CB8AC3E}">
        <p14:creationId xmlns:p14="http://schemas.microsoft.com/office/powerpoint/2010/main" val="2212401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kstfelt 30">
            <a:extLst>
              <a:ext uri="{FF2B5EF4-FFF2-40B4-BE49-F238E27FC236}">
                <a16:creationId xmlns:a16="http://schemas.microsoft.com/office/drawing/2014/main" id="{2A3FE4D2-291D-4C4A-8383-876ED74438FE}"/>
              </a:ext>
            </a:extLst>
          </p:cNvPr>
          <p:cNvSpPr txBox="1"/>
          <p:nvPr/>
        </p:nvSpPr>
        <p:spPr>
          <a:xfrm>
            <a:off x="876477" y="921213"/>
            <a:ext cx="8632722" cy="830997"/>
          </a:xfrm>
          <a:prstGeom prst="rect">
            <a:avLst/>
          </a:prstGeom>
          <a:noFill/>
        </p:spPr>
        <p:txBody>
          <a:bodyPr wrap="square">
            <a:spAutoFit/>
          </a:bodyPr>
          <a:lstStyle/>
          <a:p>
            <a:pPr eaLnBrk="1" hangingPunct="1"/>
            <a:r>
              <a:rPr lang="da-DK" sz="2400" b="1" dirty="0">
                <a:solidFill>
                  <a:srgbClr val="004567"/>
                </a:solidFill>
              </a:rPr>
              <a:t>Eks. på situationer, hvor patientens tilstand kan føre til hjernedød, mens respiratorbehandling pågår.</a:t>
            </a:r>
          </a:p>
        </p:txBody>
      </p:sp>
      <p:sp>
        <p:nvSpPr>
          <p:cNvPr id="11" name="Titel 1">
            <a:extLst>
              <a:ext uri="{FF2B5EF4-FFF2-40B4-BE49-F238E27FC236}">
                <a16:creationId xmlns:a16="http://schemas.microsoft.com/office/drawing/2014/main" id="{4B4143C0-F4A2-4130-ADCC-708927F8CA33}"/>
              </a:ext>
            </a:extLst>
          </p:cNvPr>
          <p:cNvSpPr>
            <a:spLocks noGrp="1"/>
          </p:cNvSpPr>
          <p:nvPr>
            <p:ph type="title"/>
          </p:nvPr>
        </p:nvSpPr>
        <p:spPr>
          <a:xfrm>
            <a:off x="894999" y="1511319"/>
            <a:ext cx="10067022" cy="930988"/>
          </a:xfrm>
        </p:spPr>
        <p:txBody>
          <a:bodyPr>
            <a:noAutofit/>
          </a:bodyPr>
          <a:lstStyle/>
          <a:p>
            <a:pPr marL="285750" indent="-285750">
              <a:buFont typeface="Arial" panose="020B0604020202020204" pitchFamily="34" charset="0"/>
              <a:buChar char="•"/>
            </a:pPr>
            <a:r>
              <a:rPr lang="da-DK" sz="2000" dirty="0" err="1">
                <a:solidFill>
                  <a:srgbClr val="004567"/>
                </a:solidFill>
                <a:latin typeface="+mn-lt"/>
              </a:rPr>
              <a:t>Intrakranielle</a:t>
            </a:r>
            <a:r>
              <a:rPr lang="da-DK" sz="2000" dirty="0">
                <a:solidFill>
                  <a:srgbClr val="004567"/>
                </a:solidFill>
                <a:latin typeface="+mn-lt"/>
              </a:rPr>
              <a:t> rumopfyldende processer:</a:t>
            </a:r>
          </a:p>
        </p:txBody>
      </p:sp>
      <p:grpSp>
        <p:nvGrpSpPr>
          <p:cNvPr id="12" name="Gruppe 11">
            <a:extLst>
              <a:ext uri="{FF2B5EF4-FFF2-40B4-BE49-F238E27FC236}">
                <a16:creationId xmlns:a16="http://schemas.microsoft.com/office/drawing/2014/main" id="{3C1FE832-B5C4-4A48-9662-C14E4A10A6B8}"/>
              </a:ext>
            </a:extLst>
          </p:cNvPr>
          <p:cNvGrpSpPr/>
          <p:nvPr/>
        </p:nvGrpSpPr>
        <p:grpSpPr>
          <a:xfrm>
            <a:off x="855673" y="2669985"/>
            <a:ext cx="2308215" cy="3469719"/>
            <a:chOff x="639097" y="2669985"/>
            <a:chExt cx="2308215" cy="3469719"/>
          </a:xfrm>
        </p:grpSpPr>
        <p:sp>
          <p:nvSpPr>
            <p:cNvPr id="5" name="Tekstfelt 4">
              <a:extLst>
                <a:ext uri="{FF2B5EF4-FFF2-40B4-BE49-F238E27FC236}">
                  <a16:creationId xmlns:a16="http://schemas.microsoft.com/office/drawing/2014/main" id="{84B5FCB2-6FA1-45A5-955A-49A8D0AB42B5}"/>
                </a:ext>
              </a:extLst>
            </p:cNvPr>
            <p:cNvSpPr txBox="1"/>
            <p:nvPr/>
          </p:nvSpPr>
          <p:spPr>
            <a:xfrm>
              <a:off x="639097" y="4231489"/>
              <a:ext cx="2308215" cy="1908215"/>
            </a:xfrm>
            <a:prstGeom prst="rect">
              <a:avLst/>
            </a:prstGeom>
            <a:noFill/>
          </p:spPr>
          <p:txBody>
            <a:bodyPr wrap="square">
              <a:spAutoFit/>
            </a:bodyPr>
            <a:lstStyle/>
            <a:p>
              <a:r>
                <a:rPr lang="da-DK" sz="2000" b="1" u="sng" dirty="0"/>
                <a:t>Blødning</a:t>
              </a:r>
            </a:p>
            <a:p>
              <a:pPr marL="285750" indent="-285750">
                <a:buFont typeface="Arial" panose="020B0604020202020204" pitchFamily="34" charset="0"/>
                <a:buChar char="•"/>
              </a:pPr>
              <a:r>
                <a:rPr lang="da-DK" sz="2000" dirty="0"/>
                <a:t>Subarachnoidalblødning</a:t>
              </a:r>
            </a:p>
            <a:p>
              <a:pPr marL="285750" indent="-285750">
                <a:buFont typeface="Arial" panose="020B0604020202020204" pitchFamily="34" charset="0"/>
                <a:buChar char="•"/>
              </a:pPr>
              <a:r>
                <a:rPr lang="da-DK" sz="2000" dirty="0"/>
                <a:t>Parencymatøs blødning</a:t>
              </a:r>
            </a:p>
            <a:p>
              <a:endParaRPr lang="da-DK" dirty="0"/>
            </a:p>
          </p:txBody>
        </p:sp>
        <p:grpSp>
          <p:nvGrpSpPr>
            <p:cNvPr id="6" name="Gruppe 5">
              <a:extLst>
                <a:ext uri="{FF2B5EF4-FFF2-40B4-BE49-F238E27FC236}">
                  <a16:creationId xmlns:a16="http://schemas.microsoft.com/office/drawing/2014/main" id="{8194357E-75F3-40FA-8E4B-BFD6970AC36A}"/>
                </a:ext>
              </a:extLst>
            </p:cNvPr>
            <p:cNvGrpSpPr/>
            <p:nvPr/>
          </p:nvGrpSpPr>
          <p:grpSpPr>
            <a:xfrm>
              <a:off x="922071" y="2669985"/>
              <a:ext cx="1339760" cy="1339760"/>
              <a:chOff x="922071" y="2669985"/>
              <a:chExt cx="1339760" cy="1339760"/>
            </a:xfrm>
          </p:grpSpPr>
          <p:sp>
            <p:nvSpPr>
              <p:cNvPr id="20" name="Ellipse 19">
                <a:extLst>
                  <a:ext uri="{FF2B5EF4-FFF2-40B4-BE49-F238E27FC236}">
                    <a16:creationId xmlns:a16="http://schemas.microsoft.com/office/drawing/2014/main" id="{8ECB6A4C-8DF0-4A3E-8ED9-F2A2E6FF1FA4}"/>
                  </a:ext>
                </a:extLst>
              </p:cNvPr>
              <p:cNvSpPr/>
              <p:nvPr/>
            </p:nvSpPr>
            <p:spPr>
              <a:xfrm>
                <a:off x="922071" y="2669985"/>
                <a:ext cx="1339760" cy="1339760"/>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17" name="Grafik 16">
                <a:extLst>
                  <a:ext uri="{FF2B5EF4-FFF2-40B4-BE49-F238E27FC236}">
                    <a16:creationId xmlns:a16="http://schemas.microsoft.com/office/drawing/2014/main" id="{8F8A0E17-731B-4853-94D0-7E82FABCBB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79211" y="3047558"/>
                <a:ext cx="632297" cy="606749"/>
              </a:xfrm>
              <a:prstGeom prst="rect">
                <a:avLst/>
              </a:prstGeom>
            </p:spPr>
          </p:pic>
        </p:grpSp>
      </p:grpSp>
      <p:grpSp>
        <p:nvGrpSpPr>
          <p:cNvPr id="27" name="Gruppe 26">
            <a:extLst>
              <a:ext uri="{FF2B5EF4-FFF2-40B4-BE49-F238E27FC236}">
                <a16:creationId xmlns:a16="http://schemas.microsoft.com/office/drawing/2014/main" id="{76D181D8-A12D-4E40-8B0F-072C1400E7A0}"/>
              </a:ext>
            </a:extLst>
          </p:cNvPr>
          <p:cNvGrpSpPr/>
          <p:nvPr/>
        </p:nvGrpSpPr>
        <p:grpSpPr>
          <a:xfrm>
            <a:off x="3290038" y="2664864"/>
            <a:ext cx="2087257" cy="3774424"/>
            <a:chOff x="3061430" y="2664864"/>
            <a:chExt cx="2087257" cy="3774424"/>
          </a:xfrm>
        </p:grpSpPr>
        <p:sp>
          <p:nvSpPr>
            <p:cNvPr id="13" name="Tekstfelt 12">
              <a:extLst>
                <a:ext uri="{FF2B5EF4-FFF2-40B4-BE49-F238E27FC236}">
                  <a16:creationId xmlns:a16="http://schemas.microsoft.com/office/drawing/2014/main" id="{ACEF3A53-EC6B-4C4D-B6C2-0127B07BD6A8}"/>
                </a:ext>
              </a:extLst>
            </p:cNvPr>
            <p:cNvSpPr txBox="1"/>
            <p:nvPr/>
          </p:nvSpPr>
          <p:spPr>
            <a:xfrm>
              <a:off x="3061430" y="4254074"/>
              <a:ext cx="2087257" cy="2185214"/>
            </a:xfrm>
            <a:prstGeom prst="rect">
              <a:avLst/>
            </a:prstGeom>
            <a:noFill/>
          </p:spPr>
          <p:txBody>
            <a:bodyPr wrap="square">
              <a:spAutoFit/>
            </a:bodyPr>
            <a:lstStyle/>
            <a:p>
              <a:r>
                <a:rPr lang="da-DK" sz="2000" b="1" u="sng" dirty="0"/>
                <a:t>Traume</a:t>
              </a:r>
              <a:endParaRPr lang="da-DK" sz="2000" b="1" dirty="0"/>
            </a:p>
            <a:p>
              <a:pPr marL="285750" indent="-285750">
                <a:buFont typeface="Arial" panose="020B0604020202020204" pitchFamily="34" charset="0"/>
                <a:buChar char="•"/>
              </a:pPr>
              <a:r>
                <a:rPr lang="da-DK" sz="2000" dirty="0" err="1"/>
                <a:t>Subduralt</a:t>
              </a:r>
              <a:r>
                <a:rPr lang="da-DK" sz="2000" dirty="0"/>
                <a:t> </a:t>
              </a:r>
              <a:r>
                <a:rPr lang="da-DK" sz="2000" dirty="0" err="1"/>
                <a:t>hæmatom</a:t>
              </a:r>
              <a:endParaRPr lang="da-DK" sz="2000" dirty="0"/>
            </a:p>
            <a:p>
              <a:pPr marL="285750" indent="-285750">
                <a:buFont typeface="Arial" panose="020B0604020202020204" pitchFamily="34" charset="0"/>
                <a:buChar char="•"/>
              </a:pPr>
              <a:r>
                <a:rPr lang="da-DK" sz="2000" dirty="0" err="1"/>
                <a:t>Epiduralt</a:t>
              </a:r>
              <a:r>
                <a:rPr lang="da-DK" sz="2000" dirty="0"/>
                <a:t> </a:t>
              </a:r>
              <a:r>
                <a:rPr lang="da-DK" sz="2000" dirty="0" err="1"/>
                <a:t>hæmatom</a:t>
              </a:r>
              <a:endParaRPr lang="da-DK" sz="2000" dirty="0"/>
            </a:p>
            <a:p>
              <a:endParaRPr lang="da-DK" b="1" dirty="0"/>
            </a:p>
            <a:p>
              <a:endParaRPr lang="da-DK" dirty="0"/>
            </a:p>
          </p:txBody>
        </p:sp>
        <p:grpSp>
          <p:nvGrpSpPr>
            <p:cNvPr id="7" name="Gruppe 6">
              <a:extLst>
                <a:ext uri="{FF2B5EF4-FFF2-40B4-BE49-F238E27FC236}">
                  <a16:creationId xmlns:a16="http://schemas.microsoft.com/office/drawing/2014/main" id="{6813BC62-86DB-41D5-904A-DE66383D3073}"/>
                </a:ext>
              </a:extLst>
            </p:cNvPr>
            <p:cNvGrpSpPr/>
            <p:nvPr/>
          </p:nvGrpSpPr>
          <p:grpSpPr>
            <a:xfrm>
              <a:off x="3146786" y="2664864"/>
              <a:ext cx="1339760" cy="1339760"/>
              <a:chOff x="3146786" y="2664864"/>
              <a:chExt cx="1339760" cy="1339760"/>
            </a:xfrm>
          </p:grpSpPr>
          <p:sp>
            <p:nvSpPr>
              <p:cNvPr id="21" name="Ellipse 20">
                <a:extLst>
                  <a:ext uri="{FF2B5EF4-FFF2-40B4-BE49-F238E27FC236}">
                    <a16:creationId xmlns:a16="http://schemas.microsoft.com/office/drawing/2014/main" id="{E2A3A2FB-C2D4-4D07-844A-20BF69F2EB53}"/>
                  </a:ext>
                </a:extLst>
              </p:cNvPr>
              <p:cNvSpPr/>
              <p:nvPr/>
            </p:nvSpPr>
            <p:spPr>
              <a:xfrm>
                <a:off x="3146786" y="2664864"/>
                <a:ext cx="1339760" cy="1339760"/>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34" name="Grafik 33">
                <a:extLst>
                  <a:ext uri="{FF2B5EF4-FFF2-40B4-BE49-F238E27FC236}">
                    <a16:creationId xmlns:a16="http://schemas.microsoft.com/office/drawing/2014/main" id="{87153438-196C-42AD-B48E-B60FBDCDE88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444079" y="2830409"/>
                <a:ext cx="727925" cy="986898"/>
              </a:xfrm>
              <a:prstGeom prst="rect">
                <a:avLst/>
              </a:prstGeom>
            </p:spPr>
          </p:pic>
        </p:grpSp>
      </p:grpSp>
      <p:grpSp>
        <p:nvGrpSpPr>
          <p:cNvPr id="28" name="Gruppe 27">
            <a:extLst>
              <a:ext uri="{FF2B5EF4-FFF2-40B4-BE49-F238E27FC236}">
                <a16:creationId xmlns:a16="http://schemas.microsoft.com/office/drawing/2014/main" id="{1C219979-079A-45AD-A262-616624A3C8C3}"/>
              </a:ext>
            </a:extLst>
          </p:cNvPr>
          <p:cNvGrpSpPr/>
          <p:nvPr/>
        </p:nvGrpSpPr>
        <p:grpSpPr>
          <a:xfrm>
            <a:off x="5204094" y="2669551"/>
            <a:ext cx="2308215" cy="2604675"/>
            <a:chOff x="5047678" y="2669551"/>
            <a:chExt cx="2308215" cy="2604675"/>
          </a:xfrm>
        </p:grpSpPr>
        <p:sp>
          <p:nvSpPr>
            <p:cNvPr id="15" name="Tekstfelt 14">
              <a:extLst>
                <a:ext uri="{FF2B5EF4-FFF2-40B4-BE49-F238E27FC236}">
                  <a16:creationId xmlns:a16="http://schemas.microsoft.com/office/drawing/2014/main" id="{BA5A5535-B58A-4F3D-8373-0000D1AEC035}"/>
                </a:ext>
              </a:extLst>
            </p:cNvPr>
            <p:cNvSpPr txBox="1"/>
            <p:nvPr/>
          </p:nvSpPr>
          <p:spPr>
            <a:xfrm>
              <a:off x="5047678" y="4258563"/>
              <a:ext cx="2308215" cy="1015663"/>
            </a:xfrm>
            <a:prstGeom prst="rect">
              <a:avLst/>
            </a:prstGeom>
            <a:noFill/>
          </p:spPr>
          <p:txBody>
            <a:bodyPr wrap="square">
              <a:spAutoFit/>
            </a:bodyPr>
            <a:lstStyle/>
            <a:p>
              <a:r>
                <a:rPr lang="da-DK" sz="2000" b="1" u="sng" dirty="0" err="1"/>
                <a:t>Anoxisk</a:t>
              </a:r>
              <a:r>
                <a:rPr lang="da-DK" sz="2000" b="1" u="sng"/>
                <a:t> ødem</a:t>
              </a:r>
              <a:endParaRPr lang="da-DK" sz="2000" b="1" dirty="0"/>
            </a:p>
            <a:p>
              <a:pPr marL="285750" indent="-285750">
                <a:buFont typeface="Arial" panose="020B0604020202020204" pitchFamily="34" charset="0"/>
                <a:buChar char="•"/>
              </a:pPr>
              <a:r>
                <a:rPr lang="da-DK" sz="2000" dirty="0"/>
                <a:t>Kredsløbsstop</a:t>
              </a:r>
            </a:p>
            <a:p>
              <a:pPr marL="285750" indent="-285750">
                <a:buFont typeface="Arial" panose="020B0604020202020204" pitchFamily="34" charset="0"/>
                <a:buChar char="•"/>
              </a:pPr>
              <a:r>
                <a:rPr lang="da-DK" sz="2000" dirty="0"/>
                <a:t>Cerebralt infarkt</a:t>
              </a:r>
            </a:p>
          </p:txBody>
        </p:sp>
        <p:grpSp>
          <p:nvGrpSpPr>
            <p:cNvPr id="8" name="Gruppe 7">
              <a:extLst>
                <a:ext uri="{FF2B5EF4-FFF2-40B4-BE49-F238E27FC236}">
                  <a16:creationId xmlns:a16="http://schemas.microsoft.com/office/drawing/2014/main" id="{96FD799D-B192-46F5-9ED4-974130BDB947}"/>
                </a:ext>
              </a:extLst>
            </p:cNvPr>
            <p:cNvGrpSpPr/>
            <p:nvPr/>
          </p:nvGrpSpPr>
          <p:grpSpPr>
            <a:xfrm>
              <a:off x="5435717" y="2669551"/>
              <a:ext cx="1339760" cy="1339760"/>
              <a:chOff x="5435717" y="2669551"/>
              <a:chExt cx="1339760" cy="1339760"/>
            </a:xfrm>
          </p:grpSpPr>
          <p:sp>
            <p:nvSpPr>
              <p:cNvPr id="22" name="Ellipse 21">
                <a:extLst>
                  <a:ext uri="{FF2B5EF4-FFF2-40B4-BE49-F238E27FC236}">
                    <a16:creationId xmlns:a16="http://schemas.microsoft.com/office/drawing/2014/main" id="{622A5406-7127-49FD-BC54-D363329EF98D}"/>
                  </a:ext>
                </a:extLst>
              </p:cNvPr>
              <p:cNvSpPr/>
              <p:nvPr/>
            </p:nvSpPr>
            <p:spPr>
              <a:xfrm>
                <a:off x="5435717" y="2669551"/>
                <a:ext cx="1339760" cy="1339760"/>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37" name="Grafik 36">
                <a:extLst>
                  <a:ext uri="{FF2B5EF4-FFF2-40B4-BE49-F238E27FC236}">
                    <a16:creationId xmlns:a16="http://schemas.microsoft.com/office/drawing/2014/main" id="{1960FA94-022B-4524-A19A-0D4DBCDF8EB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675872" y="2975025"/>
                <a:ext cx="794758" cy="739676"/>
              </a:xfrm>
              <a:prstGeom prst="rect">
                <a:avLst/>
              </a:prstGeom>
            </p:spPr>
          </p:pic>
        </p:grpSp>
      </p:grpSp>
      <p:grpSp>
        <p:nvGrpSpPr>
          <p:cNvPr id="29" name="Gruppe 28">
            <a:extLst>
              <a:ext uri="{FF2B5EF4-FFF2-40B4-BE49-F238E27FC236}">
                <a16:creationId xmlns:a16="http://schemas.microsoft.com/office/drawing/2014/main" id="{94B83D1F-1587-4379-9096-3B101A865DEE}"/>
              </a:ext>
            </a:extLst>
          </p:cNvPr>
          <p:cNvGrpSpPr/>
          <p:nvPr/>
        </p:nvGrpSpPr>
        <p:grpSpPr>
          <a:xfrm>
            <a:off x="7739889" y="2664864"/>
            <a:ext cx="1722836" cy="2618413"/>
            <a:chOff x="7595505" y="2664864"/>
            <a:chExt cx="1722836" cy="2618413"/>
          </a:xfrm>
        </p:grpSpPr>
        <p:sp>
          <p:nvSpPr>
            <p:cNvPr id="14" name="Tekstfelt 13">
              <a:extLst>
                <a:ext uri="{FF2B5EF4-FFF2-40B4-BE49-F238E27FC236}">
                  <a16:creationId xmlns:a16="http://schemas.microsoft.com/office/drawing/2014/main" id="{622BD0BC-DAE4-4990-99BC-1A74E8043289}"/>
                </a:ext>
              </a:extLst>
            </p:cNvPr>
            <p:cNvSpPr txBox="1"/>
            <p:nvPr/>
          </p:nvSpPr>
          <p:spPr>
            <a:xfrm>
              <a:off x="7595505" y="4267614"/>
              <a:ext cx="1722836" cy="1015663"/>
            </a:xfrm>
            <a:prstGeom prst="rect">
              <a:avLst/>
            </a:prstGeom>
            <a:noFill/>
          </p:spPr>
          <p:txBody>
            <a:bodyPr wrap="square">
              <a:spAutoFit/>
            </a:bodyPr>
            <a:lstStyle/>
            <a:p>
              <a:r>
                <a:rPr lang="da-DK" sz="2000" b="1" u="sng" dirty="0"/>
                <a:t>Infektion</a:t>
              </a:r>
            </a:p>
            <a:p>
              <a:pPr marL="285750" indent="-285750">
                <a:buFont typeface="Arial" panose="020B0604020202020204" pitchFamily="34" charset="0"/>
                <a:buChar char="•"/>
              </a:pPr>
              <a:r>
                <a:rPr lang="da-DK" sz="2000" dirty="0"/>
                <a:t>Meningitis</a:t>
              </a:r>
            </a:p>
            <a:p>
              <a:pPr marL="285750" indent="-285750">
                <a:buFont typeface="Arial" panose="020B0604020202020204" pitchFamily="34" charset="0"/>
                <a:buChar char="•"/>
              </a:pPr>
              <a:r>
                <a:rPr lang="da-DK" sz="2000" dirty="0"/>
                <a:t>Absces</a:t>
              </a:r>
            </a:p>
          </p:txBody>
        </p:sp>
        <p:grpSp>
          <p:nvGrpSpPr>
            <p:cNvPr id="9" name="Gruppe 8">
              <a:extLst>
                <a:ext uri="{FF2B5EF4-FFF2-40B4-BE49-F238E27FC236}">
                  <a16:creationId xmlns:a16="http://schemas.microsoft.com/office/drawing/2014/main" id="{705F4E5A-BD64-4AF9-8E94-4F64B0E08064}"/>
                </a:ext>
              </a:extLst>
            </p:cNvPr>
            <p:cNvGrpSpPr/>
            <p:nvPr/>
          </p:nvGrpSpPr>
          <p:grpSpPr>
            <a:xfrm>
              <a:off x="7649023" y="2664864"/>
              <a:ext cx="1339760" cy="1339760"/>
              <a:chOff x="7649023" y="2664864"/>
              <a:chExt cx="1339760" cy="1339760"/>
            </a:xfrm>
          </p:grpSpPr>
          <p:sp>
            <p:nvSpPr>
              <p:cNvPr id="24" name="Ellipse 23">
                <a:extLst>
                  <a:ext uri="{FF2B5EF4-FFF2-40B4-BE49-F238E27FC236}">
                    <a16:creationId xmlns:a16="http://schemas.microsoft.com/office/drawing/2014/main" id="{C8BC667F-9EB8-4359-895C-06F62E834C6E}"/>
                  </a:ext>
                </a:extLst>
              </p:cNvPr>
              <p:cNvSpPr/>
              <p:nvPr/>
            </p:nvSpPr>
            <p:spPr>
              <a:xfrm>
                <a:off x="7649023" y="2664864"/>
                <a:ext cx="1339760" cy="1339760"/>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8" name="Grafik 17">
                <a:extLst>
                  <a:ext uri="{FF2B5EF4-FFF2-40B4-BE49-F238E27FC236}">
                    <a16:creationId xmlns:a16="http://schemas.microsoft.com/office/drawing/2014/main" id="{6A373919-6A71-4FA5-8584-55975947065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954150" y="2919712"/>
                <a:ext cx="765134" cy="870267"/>
              </a:xfrm>
              <a:prstGeom prst="rect">
                <a:avLst/>
              </a:prstGeom>
            </p:spPr>
          </p:pic>
        </p:grpSp>
      </p:grpSp>
      <p:grpSp>
        <p:nvGrpSpPr>
          <p:cNvPr id="32" name="Gruppe 31">
            <a:extLst>
              <a:ext uri="{FF2B5EF4-FFF2-40B4-BE49-F238E27FC236}">
                <a16:creationId xmlns:a16="http://schemas.microsoft.com/office/drawing/2014/main" id="{6C848122-1F14-4F7C-9E79-0C277BD6BDC5}"/>
              </a:ext>
            </a:extLst>
          </p:cNvPr>
          <p:cNvGrpSpPr/>
          <p:nvPr/>
        </p:nvGrpSpPr>
        <p:grpSpPr>
          <a:xfrm>
            <a:off x="9444512" y="2671214"/>
            <a:ext cx="2087257" cy="2610151"/>
            <a:chOff x="9492640" y="2671214"/>
            <a:chExt cx="2087257" cy="2610151"/>
          </a:xfrm>
        </p:grpSpPr>
        <p:sp>
          <p:nvSpPr>
            <p:cNvPr id="16" name="Tekstfelt 15">
              <a:extLst>
                <a:ext uri="{FF2B5EF4-FFF2-40B4-BE49-F238E27FC236}">
                  <a16:creationId xmlns:a16="http://schemas.microsoft.com/office/drawing/2014/main" id="{514CE221-3F1F-4F1E-A21C-FDBA142C1F93}"/>
                </a:ext>
              </a:extLst>
            </p:cNvPr>
            <p:cNvSpPr txBox="1"/>
            <p:nvPr/>
          </p:nvSpPr>
          <p:spPr>
            <a:xfrm>
              <a:off x="9492640" y="4265702"/>
              <a:ext cx="2087257" cy="1015663"/>
            </a:xfrm>
            <a:prstGeom prst="rect">
              <a:avLst/>
            </a:prstGeom>
            <a:noFill/>
          </p:spPr>
          <p:txBody>
            <a:bodyPr wrap="square">
              <a:spAutoFit/>
            </a:bodyPr>
            <a:lstStyle/>
            <a:p>
              <a:pPr algn="ctr"/>
              <a:r>
                <a:rPr lang="da-DK" sz="2000" b="1" u="sng" dirty="0"/>
                <a:t>Tumorer</a:t>
              </a:r>
              <a:r>
                <a:rPr lang="da-DK" sz="2000" u="sng" dirty="0"/>
                <a:t> </a:t>
              </a:r>
            </a:p>
            <a:p>
              <a:pPr marL="285750" indent="-285750">
                <a:buFont typeface="Arial" panose="020B0604020202020204" pitchFamily="34" charset="0"/>
                <a:buChar char="•"/>
              </a:pPr>
              <a:r>
                <a:rPr lang="da-DK" sz="2000" dirty="0"/>
                <a:t>Visse benigne hjernetumorer</a:t>
              </a:r>
            </a:p>
          </p:txBody>
        </p:sp>
        <p:grpSp>
          <p:nvGrpSpPr>
            <p:cNvPr id="10" name="Gruppe 9">
              <a:extLst>
                <a:ext uri="{FF2B5EF4-FFF2-40B4-BE49-F238E27FC236}">
                  <a16:creationId xmlns:a16="http://schemas.microsoft.com/office/drawing/2014/main" id="{82FB86FC-0FE4-4BCC-A74E-BF3BD37D0D22}"/>
                </a:ext>
              </a:extLst>
            </p:cNvPr>
            <p:cNvGrpSpPr/>
            <p:nvPr/>
          </p:nvGrpSpPr>
          <p:grpSpPr>
            <a:xfrm>
              <a:off x="9895703" y="2671214"/>
              <a:ext cx="1339760" cy="1339760"/>
              <a:chOff x="9895703" y="2671214"/>
              <a:chExt cx="1339760" cy="1339760"/>
            </a:xfrm>
          </p:grpSpPr>
          <p:sp>
            <p:nvSpPr>
              <p:cNvPr id="25" name="Ellipse 24">
                <a:extLst>
                  <a:ext uri="{FF2B5EF4-FFF2-40B4-BE49-F238E27FC236}">
                    <a16:creationId xmlns:a16="http://schemas.microsoft.com/office/drawing/2014/main" id="{C69B2B1B-EC6B-4BC4-9A69-62A11F17E1C5}"/>
                  </a:ext>
                </a:extLst>
              </p:cNvPr>
              <p:cNvSpPr/>
              <p:nvPr/>
            </p:nvSpPr>
            <p:spPr>
              <a:xfrm>
                <a:off x="9895703" y="2671214"/>
                <a:ext cx="1339760" cy="1339760"/>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9" name="Grafik 18">
                <a:extLst>
                  <a:ext uri="{FF2B5EF4-FFF2-40B4-BE49-F238E27FC236}">
                    <a16:creationId xmlns:a16="http://schemas.microsoft.com/office/drawing/2014/main" id="{0B98FDB9-09B3-434A-A3F4-A603AA804D0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161991" y="2960310"/>
                <a:ext cx="836079" cy="797011"/>
              </a:xfrm>
              <a:prstGeom prst="rect">
                <a:avLst/>
              </a:prstGeom>
            </p:spPr>
          </p:pic>
        </p:grpSp>
      </p:grpSp>
      <p:sp>
        <p:nvSpPr>
          <p:cNvPr id="35" name="Tekstfelt 34">
            <a:extLst>
              <a:ext uri="{FF2B5EF4-FFF2-40B4-BE49-F238E27FC236}">
                <a16:creationId xmlns:a16="http://schemas.microsoft.com/office/drawing/2014/main" id="{4D4C0467-D948-4F78-BE79-85E8077C437C}"/>
              </a:ext>
            </a:extLst>
          </p:cNvPr>
          <p:cNvSpPr txBox="1"/>
          <p:nvPr/>
        </p:nvSpPr>
        <p:spPr>
          <a:xfrm>
            <a:off x="846348" y="273406"/>
            <a:ext cx="4182618" cy="646331"/>
          </a:xfrm>
          <a:prstGeom prst="rect">
            <a:avLst/>
          </a:prstGeom>
          <a:noFill/>
        </p:spPr>
        <p:txBody>
          <a:bodyPr wrap="square">
            <a:spAutoFit/>
          </a:bodyPr>
          <a:lstStyle/>
          <a:p>
            <a:r>
              <a:rPr lang="da-DK" sz="3600" b="1" dirty="0">
                <a:latin typeface="Georgia" panose="02040502050405020303" pitchFamily="18" charset="0"/>
              </a:rPr>
              <a:t>Donordetektion</a:t>
            </a:r>
            <a:endParaRPr lang="da-DK" sz="3600" b="1" dirty="0">
              <a:solidFill>
                <a:srgbClr val="004567"/>
              </a:solidFill>
              <a:latin typeface="Georgia" panose="02040502050405020303" pitchFamily="18" charset="0"/>
            </a:endParaRPr>
          </a:p>
        </p:txBody>
      </p:sp>
    </p:spTree>
    <p:extLst>
      <p:ext uri="{BB962C8B-B14F-4D97-AF65-F5344CB8AC3E}">
        <p14:creationId xmlns:p14="http://schemas.microsoft.com/office/powerpoint/2010/main" val="3149073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indhold 2">
            <a:extLst>
              <a:ext uri="{FF2B5EF4-FFF2-40B4-BE49-F238E27FC236}">
                <a16:creationId xmlns:a16="http://schemas.microsoft.com/office/drawing/2014/main" id="{62C0DE57-E23F-44B4-88FC-35F66F9A7B9B}"/>
              </a:ext>
            </a:extLst>
          </p:cNvPr>
          <p:cNvSpPr txBox="1">
            <a:spLocks/>
          </p:cNvSpPr>
          <p:nvPr/>
        </p:nvSpPr>
        <p:spPr>
          <a:xfrm>
            <a:off x="10040239" y="4183424"/>
            <a:ext cx="4594806"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pPr>
            <a:endParaRPr lang="da-DK" dirty="0">
              <a:solidFill>
                <a:srgbClr val="004567"/>
              </a:solidFill>
              <a:latin typeface="Arial" panose="020B0604020202020204" pitchFamily="34" charset="0"/>
              <a:cs typeface="Arial" panose="020B0604020202020204" pitchFamily="34" charset="0"/>
            </a:endParaRPr>
          </a:p>
          <a:p>
            <a:pPr marL="457200" lvl="1" indent="0">
              <a:lnSpc>
                <a:spcPct val="100000"/>
              </a:lnSpc>
              <a:buNone/>
            </a:pPr>
            <a:endParaRPr lang="da-DK" dirty="0">
              <a:solidFill>
                <a:srgbClr val="004567"/>
              </a:solidFill>
              <a:latin typeface="Arial" panose="020B0604020202020204" pitchFamily="34" charset="0"/>
              <a:cs typeface="Arial" panose="020B0604020202020204" pitchFamily="34" charset="0"/>
            </a:endParaRPr>
          </a:p>
          <a:p>
            <a:pPr lvl="1">
              <a:lnSpc>
                <a:spcPct val="100000"/>
              </a:lnSpc>
            </a:pPr>
            <a:endParaRPr lang="da-DK" dirty="0">
              <a:solidFill>
                <a:srgbClr val="004567"/>
              </a:solidFill>
              <a:latin typeface="Arial" panose="020B0604020202020204" pitchFamily="34" charset="0"/>
              <a:cs typeface="Arial" panose="020B0604020202020204" pitchFamily="34" charset="0"/>
            </a:endParaRPr>
          </a:p>
          <a:p>
            <a:pPr marL="457200" lvl="1" indent="0">
              <a:lnSpc>
                <a:spcPct val="100000"/>
              </a:lnSpc>
              <a:buNone/>
            </a:pPr>
            <a:endParaRPr lang="da-DK" dirty="0">
              <a:solidFill>
                <a:srgbClr val="004567"/>
              </a:solidFill>
              <a:latin typeface="Arial" panose="020B0604020202020204" pitchFamily="34" charset="0"/>
              <a:cs typeface="Arial" panose="020B0604020202020204" pitchFamily="34" charset="0"/>
            </a:endParaRPr>
          </a:p>
          <a:p>
            <a:pPr lvl="2">
              <a:lnSpc>
                <a:spcPct val="80000"/>
              </a:lnSpc>
            </a:pPr>
            <a:endParaRPr lang="da-DK" dirty="0"/>
          </a:p>
        </p:txBody>
      </p:sp>
      <p:grpSp>
        <p:nvGrpSpPr>
          <p:cNvPr id="8" name="Gruppe 7">
            <a:extLst>
              <a:ext uri="{FF2B5EF4-FFF2-40B4-BE49-F238E27FC236}">
                <a16:creationId xmlns:a16="http://schemas.microsoft.com/office/drawing/2014/main" id="{1736D1D3-CC97-48AC-AD41-D5721359D372}"/>
              </a:ext>
            </a:extLst>
          </p:cNvPr>
          <p:cNvGrpSpPr/>
          <p:nvPr/>
        </p:nvGrpSpPr>
        <p:grpSpPr>
          <a:xfrm>
            <a:off x="7779555" y="2024295"/>
            <a:ext cx="3710165" cy="4227170"/>
            <a:chOff x="7759387" y="1874304"/>
            <a:chExt cx="3710165" cy="4227170"/>
          </a:xfrm>
        </p:grpSpPr>
        <p:sp>
          <p:nvSpPr>
            <p:cNvPr id="35" name="Tekstfelt 34">
              <a:extLst>
                <a:ext uri="{FF2B5EF4-FFF2-40B4-BE49-F238E27FC236}">
                  <a16:creationId xmlns:a16="http://schemas.microsoft.com/office/drawing/2014/main" id="{984DFEBC-B262-4A2F-92F8-4648E3EF8097}"/>
                </a:ext>
              </a:extLst>
            </p:cNvPr>
            <p:cNvSpPr txBox="1"/>
            <p:nvPr/>
          </p:nvSpPr>
          <p:spPr>
            <a:xfrm>
              <a:off x="7759387" y="3910105"/>
              <a:ext cx="3710165" cy="2191369"/>
            </a:xfrm>
            <a:prstGeom prst="rect">
              <a:avLst/>
            </a:prstGeom>
            <a:noFill/>
          </p:spPr>
          <p:txBody>
            <a:bodyPr wrap="square">
              <a:spAutoFit/>
            </a:bodyPr>
            <a:lstStyle/>
            <a:p>
              <a:pPr marL="57150" indent="0">
                <a:lnSpc>
                  <a:spcPct val="100000"/>
                </a:lnSpc>
              </a:pPr>
              <a:endParaRPr lang="da-DK" sz="2000" dirty="0">
                <a:solidFill>
                  <a:schemeClr val="bg1"/>
                </a:solidFill>
                <a:latin typeface="Arial" panose="020B0604020202020204" pitchFamily="34" charset="0"/>
                <a:cs typeface="Arial" panose="020B0604020202020204" pitchFamily="34" charset="0"/>
              </a:endParaRPr>
            </a:p>
            <a:p>
              <a:pPr marL="457200" lvl="1" indent="0">
                <a:lnSpc>
                  <a:spcPct val="100000"/>
                </a:lnSpc>
                <a:buNone/>
              </a:pPr>
              <a:r>
                <a:rPr lang="da-DK" sz="2000" dirty="0">
                  <a:solidFill>
                    <a:srgbClr val="004567"/>
                  </a:solidFill>
                  <a:latin typeface="Arial" panose="020B0604020202020204" pitchFamily="34" charset="0"/>
                  <a:cs typeface="Arial" panose="020B0604020202020204" pitchFamily="34" charset="0"/>
                </a:rPr>
                <a:t>Ønsker de pårørende, </a:t>
              </a:r>
            </a:p>
            <a:p>
              <a:pPr marL="457200" lvl="1" indent="0">
                <a:lnSpc>
                  <a:spcPct val="100000"/>
                </a:lnSpc>
                <a:buNone/>
              </a:pPr>
              <a:r>
                <a:rPr lang="da-DK" sz="2000" dirty="0">
                  <a:solidFill>
                    <a:srgbClr val="004567"/>
                  </a:solidFill>
                  <a:latin typeface="Arial" panose="020B0604020202020204" pitchFamily="34" charset="0"/>
                  <a:cs typeface="Arial" panose="020B0604020202020204" pitchFamily="34" charset="0"/>
                </a:rPr>
                <a:t>at patienten skal være donor?</a:t>
              </a:r>
            </a:p>
            <a:p>
              <a:pPr marL="914400" lvl="2" indent="0">
                <a:lnSpc>
                  <a:spcPct val="80000"/>
                </a:lnSpc>
                <a:buNone/>
              </a:pPr>
              <a:endParaRPr lang="da-DK" sz="2800" dirty="0">
                <a:solidFill>
                  <a:schemeClr val="bg1"/>
                </a:solidFill>
              </a:endParaRPr>
            </a:p>
            <a:p>
              <a:pPr marL="914400" lvl="2" indent="0">
                <a:lnSpc>
                  <a:spcPct val="80000"/>
                </a:lnSpc>
                <a:buNone/>
              </a:pPr>
              <a:endParaRPr lang="da-DK" sz="2000" dirty="0">
                <a:solidFill>
                  <a:schemeClr val="bg1"/>
                </a:solidFill>
              </a:endParaRPr>
            </a:p>
            <a:p>
              <a:pPr lvl="1">
                <a:lnSpc>
                  <a:spcPct val="100000"/>
                </a:lnSpc>
              </a:pPr>
              <a:endParaRPr lang="da-DK" dirty="0">
                <a:solidFill>
                  <a:schemeClr val="bg1"/>
                </a:solidFill>
                <a:latin typeface="Arial" panose="020B0604020202020204" pitchFamily="34" charset="0"/>
                <a:cs typeface="Arial" panose="020B0604020202020204" pitchFamily="34" charset="0"/>
              </a:endParaRPr>
            </a:p>
          </p:txBody>
        </p:sp>
        <p:grpSp>
          <p:nvGrpSpPr>
            <p:cNvPr id="4" name="Gruppe 3">
              <a:extLst>
                <a:ext uri="{FF2B5EF4-FFF2-40B4-BE49-F238E27FC236}">
                  <a16:creationId xmlns:a16="http://schemas.microsoft.com/office/drawing/2014/main" id="{5A64260C-9CF8-487A-BCFF-228047845F6F}"/>
                </a:ext>
              </a:extLst>
            </p:cNvPr>
            <p:cNvGrpSpPr/>
            <p:nvPr/>
          </p:nvGrpSpPr>
          <p:grpSpPr>
            <a:xfrm>
              <a:off x="8575251" y="1874304"/>
              <a:ext cx="1949824" cy="1949824"/>
              <a:chOff x="8575251" y="1874304"/>
              <a:chExt cx="1949824" cy="1949824"/>
            </a:xfrm>
          </p:grpSpPr>
          <p:sp>
            <p:nvSpPr>
              <p:cNvPr id="21" name="Ellipse 20">
                <a:extLst>
                  <a:ext uri="{FF2B5EF4-FFF2-40B4-BE49-F238E27FC236}">
                    <a16:creationId xmlns:a16="http://schemas.microsoft.com/office/drawing/2014/main" id="{6D46950A-FE4B-412D-86D8-A82EBF308B43}"/>
                  </a:ext>
                </a:extLst>
              </p:cNvPr>
              <p:cNvSpPr/>
              <p:nvPr/>
            </p:nvSpPr>
            <p:spPr>
              <a:xfrm>
                <a:off x="8575251" y="1874304"/>
                <a:ext cx="1949824" cy="1949824"/>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8" name="Grafik 17">
                <a:extLst>
                  <a:ext uri="{FF2B5EF4-FFF2-40B4-BE49-F238E27FC236}">
                    <a16:creationId xmlns:a16="http://schemas.microsoft.com/office/drawing/2014/main" id="{09DE1D1C-2B13-4A49-812A-7F3C82D806C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81538" y="2404440"/>
                <a:ext cx="737250" cy="830376"/>
              </a:xfrm>
              <a:prstGeom prst="rect">
                <a:avLst/>
              </a:prstGeom>
            </p:spPr>
          </p:pic>
        </p:grpSp>
      </p:grpSp>
      <p:grpSp>
        <p:nvGrpSpPr>
          <p:cNvPr id="6" name="Gruppe 5">
            <a:extLst>
              <a:ext uri="{FF2B5EF4-FFF2-40B4-BE49-F238E27FC236}">
                <a16:creationId xmlns:a16="http://schemas.microsoft.com/office/drawing/2014/main" id="{15AFFDB5-CBA8-496F-8F53-19393FDE4776}"/>
              </a:ext>
            </a:extLst>
          </p:cNvPr>
          <p:cNvGrpSpPr/>
          <p:nvPr/>
        </p:nvGrpSpPr>
        <p:grpSpPr>
          <a:xfrm>
            <a:off x="970302" y="2024295"/>
            <a:ext cx="3517919" cy="3045849"/>
            <a:chOff x="948836" y="1867881"/>
            <a:chExt cx="3517919" cy="3045848"/>
          </a:xfrm>
        </p:grpSpPr>
        <p:sp>
          <p:nvSpPr>
            <p:cNvPr id="26" name="Tekstfelt 25">
              <a:extLst>
                <a:ext uri="{FF2B5EF4-FFF2-40B4-BE49-F238E27FC236}">
                  <a16:creationId xmlns:a16="http://schemas.microsoft.com/office/drawing/2014/main" id="{34D516A0-6907-4E1F-8EDB-3F464C7C0C34}"/>
                </a:ext>
              </a:extLst>
            </p:cNvPr>
            <p:cNvSpPr txBox="1"/>
            <p:nvPr/>
          </p:nvSpPr>
          <p:spPr>
            <a:xfrm>
              <a:off x="948836" y="3836511"/>
              <a:ext cx="3517919" cy="1077218"/>
            </a:xfrm>
            <a:prstGeom prst="rect">
              <a:avLst/>
            </a:prstGeom>
            <a:noFill/>
          </p:spPr>
          <p:txBody>
            <a:bodyPr wrap="square">
              <a:spAutoFit/>
            </a:bodyPr>
            <a:lstStyle/>
            <a:p>
              <a:pPr marL="57150" indent="0">
                <a:lnSpc>
                  <a:spcPct val="100000"/>
                </a:lnSpc>
              </a:pPr>
              <a:endParaRPr lang="da-DK" sz="2400" dirty="0">
                <a:solidFill>
                  <a:srgbClr val="004567"/>
                </a:solidFill>
                <a:latin typeface="Arial" panose="020B0604020202020204" pitchFamily="34" charset="0"/>
                <a:cs typeface="Arial" panose="020B0604020202020204" pitchFamily="34" charset="0"/>
              </a:endParaRPr>
            </a:p>
            <a:p>
              <a:pPr lvl="1">
                <a:lnSpc>
                  <a:spcPct val="100000"/>
                </a:lnSpc>
              </a:pPr>
              <a:r>
                <a:rPr lang="da-DK" sz="2000" dirty="0">
                  <a:solidFill>
                    <a:srgbClr val="004567"/>
                  </a:solidFill>
                  <a:latin typeface="Arial" panose="020B0604020202020204" pitchFamily="34" charset="0"/>
                  <a:cs typeface="Arial" panose="020B0604020202020204" pitchFamily="34" charset="0"/>
                </a:rPr>
                <a:t>Er organerne egnet </a:t>
              </a:r>
            </a:p>
            <a:p>
              <a:pPr lvl="1">
                <a:lnSpc>
                  <a:spcPct val="100000"/>
                </a:lnSpc>
              </a:pPr>
              <a:r>
                <a:rPr lang="da-DK" sz="2000" dirty="0">
                  <a:solidFill>
                    <a:srgbClr val="004567"/>
                  </a:solidFill>
                  <a:latin typeface="Arial" panose="020B0604020202020204" pitchFamily="34" charset="0"/>
                  <a:cs typeface="Arial" panose="020B0604020202020204" pitchFamily="34" charset="0"/>
                </a:rPr>
                <a:t>til transplantation?</a:t>
              </a:r>
              <a:endParaRPr lang="da-DK" sz="1600" dirty="0">
                <a:solidFill>
                  <a:srgbClr val="004567"/>
                </a:solidFill>
                <a:latin typeface="Arial" panose="020B0604020202020204" pitchFamily="34" charset="0"/>
                <a:cs typeface="Arial" panose="020B0604020202020204" pitchFamily="34" charset="0"/>
              </a:endParaRPr>
            </a:p>
          </p:txBody>
        </p:sp>
        <p:grpSp>
          <p:nvGrpSpPr>
            <p:cNvPr id="2" name="Gruppe 1">
              <a:extLst>
                <a:ext uri="{FF2B5EF4-FFF2-40B4-BE49-F238E27FC236}">
                  <a16:creationId xmlns:a16="http://schemas.microsoft.com/office/drawing/2014/main" id="{73D08E26-4CFC-4C0B-889C-F851CE8FB7F3}"/>
                </a:ext>
              </a:extLst>
            </p:cNvPr>
            <p:cNvGrpSpPr/>
            <p:nvPr/>
          </p:nvGrpSpPr>
          <p:grpSpPr>
            <a:xfrm>
              <a:off x="1610269" y="1867881"/>
              <a:ext cx="1949824" cy="1949824"/>
              <a:chOff x="1610269" y="1867881"/>
              <a:chExt cx="1949824" cy="1949824"/>
            </a:xfrm>
          </p:grpSpPr>
          <p:sp>
            <p:nvSpPr>
              <p:cNvPr id="22" name="Ellipse 21">
                <a:extLst>
                  <a:ext uri="{FF2B5EF4-FFF2-40B4-BE49-F238E27FC236}">
                    <a16:creationId xmlns:a16="http://schemas.microsoft.com/office/drawing/2014/main" id="{5897911F-B1E3-469E-A030-05418CA54B5B}"/>
                  </a:ext>
                </a:extLst>
              </p:cNvPr>
              <p:cNvSpPr/>
              <p:nvPr/>
            </p:nvSpPr>
            <p:spPr>
              <a:xfrm>
                <a:off x="1610269" y="1867881"/>
                <a:ext cx="1949824" cy="1949824"/>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23" name="Grafik 22">
                <a:extLst>
                  <a:ext uri="{FF2B5EF4-FFF2-40B4-BE49-F238E27FC236}">
                    <a16:creationId xmlns:a16="http://schemas.microsoft.com/office/drawing/2014/main" id="{0BFBFC7B-ECD7-4678-92C4-24C8FCBB457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786947" y="2586411"/>
                <a:ext cx="1614423" cy="594266"/>
              </a:xfrm>
              <a:prstGeom prst="rect">
                <a:avLst/>
              </a:prstGeom>
            </p:spPr>
          </p:pic>
        </p:grpSp>
      </p:grpSp>
      <p:sp>
        <p:nvSpPr>
          <p:cNvPr id="24" name="Titel 1">
            <a:extLst>
              <a:ext uri="{FF2B5EF4-FFF2-40B4-BE49-F238E27FC236}">
                <a16:creationId xmlns:a16="http://schemas.microsoft.com/office/drawing/2014/main" id="{EA81E837-13CF-447D-AD7F-D5FED459921F}"/>
              </a:ext>
            </a:extLst>
          </p:cNvPr>
          <p:cNvSpPr txBox="1">
            <a:spLocks/>
          </p:cNvSpPr>
          <p:nvPr/>
        </p:nvSpPr>
        <p:spPr>
          <a:xfrm>
            <a:off x="835553" y="166869"/>
            <a:ext cx="556067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0" kern="1200">
                <a:solidFill>
                  <a:schemeClr val="tx1"/>
                </a:solidFill>
                <a:latin typeface="Georgia" panose="02040502050405020303" pitchFamily="18" charset="0"/>
                <a:ea typeface="+mj-ea"/>
                <a:cs typeface="+mj-cs"/>
              </a:defRPr>
            </a:lvl1pPr>
          </a:lstStyle>
          <a:p>
            <a:r>
              <a:rPr lang="da-DK" sz="3600" b="1" dirty="0"/>
              <a:t>Donordetektion</a:t>
            </a:r>
            <a:endParaRPr lang="da-DK" sz="3600" b="1" dirty="0">
              <a:solidFill>
                <a:srgbClr val="004567"/>
              </a:solidFill>
            </a:endParaRPr>
          </a:p>
        </p:txBody>
      </p:sp>
      <p:grpSp>
        <p:nvGrpSpPr>
          <p:cNvPr id="16" name="Gruppe 15">
            <a:extLst>
              <a:ext uri="{FF2B5EF4-FFF2-40B4-BE49-F238E27FC236}">
                <a16:creationId xmlns:a16="http://schemas.microsoft.com/office/drawing/2014/main" id="{703A89C2-C874-4301-A442-F0E847D0A53B}"/>
              </a:ext>
            </a:extLst>
          </p:cNvPr>
          <p:cNvGrpSpPr/>
          <p:nvPr/>
        </p:nvGrpSpPr>
        <p:grpSpPr>
          <a:xfrm>
            <a:off x="4598186" y="1981793"/>
            <a:ext cx="3071404" cy="3370965"/>
            <a:chOff x="4609584" y="1981793"/>
            <a:chExt cx="3071404" cy="3370965"/>
          </a:xfrm>
        </p:grpSpPr>
        <p:grpSp>
          <p:nvGrpSpPr>
            <p:cNvPr id="7" name="Gruppe 6">
              <a:extLst>
                <a:ext uri="{FF2B5EF4-FFF2-40B4-BE49-F238E27FC236}">
                  <a16:creationId xmlns:a16="http://schemas.microsoft.com/office/drawing/2014/main" id="{57982BFC-B2C4-41CC-B520-FB3EBAC36000}"/>
                </a:ext>
              </a:extLst>
            </p:cNvPr>
            <p:cNvGrpSpPr/>
            <p:nvPr/>
          </p:nvGrpSpPr>
          <p:grpSpPr>
            <a:xfrm>
              <a:off x="4609584" y="1981793"/>
              <a:ext cx="3071404" cy="3370965"/>
              <a:chOff x="4522570" y="1867881"/>
              <a:chExt cx="3071404" cy="3370965"/>
            </a:xfrm>
          </p:grpSpPr>
          <p:sp>
            <p:nvSpPr>
              <p:cNvPr id="32" name="Tekstfelt 31">
                <a:extLst>
                  <a:ext uri="{FF2B5EF4-FFF2-40B4-BE49-F238E27FC236}">
                    <a16:creationId xmlns:a16="http://schemas.microsoft.com/office/drawing/2014/main" id="{37CB93BB-6CB1-4657-A7E9-5584761D4D71}"/>
                  </a:ext>
                </a:extLst>
              </p:cNvPr>
              <p:cNvSpPr txBox="1"/>
              <p:nvPr/>
            </p:nvSpPr>
            <p:spPr>
              <a:xfrm>
                <a:off x="4522570" y="3946184"/>
                <a:ext cx="3071404" cy="1292662"/>
              </a:xfrm>
              <a:prstGeom prst="rect">
                <a:avLst/>
              </a:prstGeom>
              <a:noFill/>
            </p:spPr>
            <p:txBody>
              <a:bodyPr wrap="square">
                <a:spAutoFit/>
              </a:bodyPr>
              <a:lstStyle/>
              <a:p>
                <a:pPr marL="57150" indent="0">
                  <a:lnSpc>
                    <a:spcPct val="100000"/>
                  </a:lnSpc>
                </a:pPr>
                <a:endParaRPr lang="da-DK" sz="2000" dirty="0">
                  <a:solidFill>
                    <a:srgbClr val="004567"/>
                  </a:solidFill>
                  <a:latin typeface="Arial" panose="020B0604020202020204" pitchFamily="34" charset="0"/>
                  <a:cs typeface="Arial" panose="020B0604020202020204" pitchFamily="34" charset="0"/>
                </a:endParaRPr>
              </a:p>
              <a:p>
                <a:pPr lvl="1"/>
                <a:r>
                  <a:rPr lang="da-DK" sz="2000" dirty="0">
                    <a:solidFill>
                      <a:srgbClr val="004567"/>
                    </a:solidFill>
                    <a:latin typeface="Arial" panose="020B0604020202020204" pitchFamily="34" charset="0"/>
                    <a:cs typeface="Arial" panose="020B0604020202020204" pitchFamily="34" charset="0"/>
                  </a:rPr>
                  <a:t>Ønsker patienten </a:t>
                </a:r>
              </a:p>
              <a:p>
                <a:pPr lvl="1"/>
                <a:r>
                  <a:rPr lang="da-DK" sz="2000" dirty="0">
                    <a:solidFill>
                      <a:srgbClr val="004567"/>
                    </a:solidFill>
                    <a:latin typeface="Arial" panose="020B0604020202020204" pitchFamily="34" charset="0"/>
                    <a:cs typeface="Arial" panose="020B0604020202020204" pitchFamily="34" charset="0"/>
                  </a:rPr>
                  <a:t>at være donor?</a:t>
                </a:r>
              </a:p>
              <a:p>
                <a:pPr lvl="1">
                  <a:lnSpc>
                    <a:spcPct val="100000"/>
                  </a:lnSpc>
                </a:pPr>
                <a:endParaRPr lang="da-DK" dirty="0">
                  <a:solidFill>
                    <a:schemeClr val="bg1"/>
                  </a:solidFill>
                  <a:latin typeface="Arial" panose="020B0604020202020204" pitchFamily="34" charset="0"/>
                  <a:cs typeface="Arial" panose="020B0604020202020204" pitchFamily="34" charset="0"/>
                </a:endParaRPr>
              </a:p>
            </p:txBody>
          </p:sp>
          <p:sp>
            <p:nvSpPr>
              <p:cNvPr id="17" name="Ellipse 16">
                <a:extLst>
                  <a:ext uri="{FF2B5EF4-FFF2-40B4-BE49-F238E27FC236}">
                    <a16:creationId xmlns:a16="http://schemas.microsoft.com/office/drawing/2014/main" id="{7D97725A-F7A6-4D29-AA5B-DA1094634E7B}"/>
                  </a:ext>
                </a:extLst>
              </p:cNvPr>
              <p:cNvSpPr/>
              <p:nvPr/>
            </p:nvSpPr>
            <p:spPr>
              <a:xfrm>
                <a:off x="5020047" y="1867881"/>
                <a:ext cx="1949824" cy="1949824"/>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grpSp>
          <p:nvGrpSpPr>
            <p:cNvPr id="15" name="Gruppe 14">
              <a:extLst>
                <a:ext uri="{FF2B5EF4-FFF2-40B4-BE49-F238E27FC236}">
                  <a16:creationId xmlns:a16="http://schemas.microsoft.com/office/drawing/2014/main" id="{6FFAAC57-9945-4A14-84A9-25C6B712BE91}"/>
                </a:ext>
              </a:extLst>
            </p:cNvPr>
            <p:cNvGrpSpPr/>
            <p:nvPr/>
          </p:nvGrpSpPr>
          <p:grpSpPr>
            <a:xfrm>
              <a:off x="5632924" y="2617773"/>
              <a:ext cx="1252180" cy="762867"/>
              <a:chOff x="5581508" y="2617773"/>
              <a:chExt cx="1252180" cy="762867"/>
            </a:xfrm>
          </p:grpSpPr>
          <p:pic>
            <p:nvPicPr>
              <p:cNvPr id="13" name="Grafik 12">
                <a:extLst>
                  <a:ext uri="{FF2B5EF4-FFF2-40B4-BE49-F238E27FC236}">
                    <a16:creationId xmlns:a16="http://schemas.microsoft.com/office/drawing/2014/main" id="{14DC14C5-207A-4B01-98E7-96A8195254B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81508" y="2617773"/>
                <a:ext cx="1028983" cy="762867"/>
              </a:xfrm>
              <a:prstGeom prst="rect">
                <a:avLst/>
              </a:prstGeom>
            </p:spPr>
          </p:pic>
          <p:sp>
            <p:nvSpPr>
              <p:cNvPr id="14" name="Tekstfelt 13">
                <a:extLst>
                  <a:ext uri="{FF2B5EF4-FFF2-40B4-BE49-F238E27FC236}">
                    <a16:creationId xmlns:a16="http://schemas.microsoft.com/office/drawing/2014/main" id="{6629D560-F277-405B-AC21-6540ACE9F450}"/>
                  </a:ext>
                </a:extLst>
              </p:cNvPr>
              <p:cNvSpPr txBox="1"/>
              <p:nvPr/>
            </p:nvSpPr>
            <p:spPr>
              <a:xfrm>
                <a:off x="5654279" y="2692651"/>
                <a:ext cx="1179409" cy="261610"/>
              </a:xfrm>
              <a:prstGeom prst="rect">
                <a:avLst/>
              </a:prstGeom>
              <a:noFill/>
            </p:spPr>
            <p:txBody>
              <a:bodyPr wrap="square" rtlCol="0">
                <a:spAutoFit/>
              </a:bodyPr>
              <a:lstStyle/>
              <a:p>
                <a:r>
                  <a:rPr lang="da-DK" sz="1100" b="1" dirty="0">
                    <a:solidFill>
                      <a:srgbClr val="B4CFD7"/>
                    </a:solidFill>
                  </a:rPr>
                  <a:t>DONOR</a:t>
                </a:r>
              </a:p>
            </p:txBody>
          </p:sp>
        </p:grpSp>
      </p:grpSp>
    </p:spTree>
    <p:extLst>
      <p:ext uri="{BB962C8B-B14F-4D97-AF65-F5344CB8AC3E}">
        <p14:creationId xmlns:p14="http://schemas.microsoft.com/office/powerpoint/2010/main" val="4149973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kstfelt 21">
            <a:extLst>
              <a:ext uri="{FF2B5EF4-FFF2-40B4-BE49-F238E27FC236}">
                <a16:creationId xmlns:a16="http://schemas.microsoft.com/office/drawing/2014/main" id="{B672796F-AD02-4699-8F68-9001D61C66CF}"/>
              </a:ext>
            </a:extLst>
          </p:cNvPr>
          <p:cNvSpPr txBox="1"/>
          <p:nvPr/>
        </p:nvSpPr>
        <p:spPr>
          <a:xfrm>
            <a:off x="858339" y="165758"/>
            <a:ext cx="6586958" cy="1200329"/>
          </a:xfrm>
          <a:prstGeom prst="rect">
            <a:avLst/>
          </a:prstGeom>
          <a:noFill/>
        </p:spPr>
        <p:txBody>
          <a:bodyPr wrap="square">
            <a:spAutoFit/>
          </a:bodyPr>
          <a:lstStyle/>
          <a:p>
            <a:r>
              <a:rPr lang="da-DK" sz="3600" b="1" dirty="0">
                <a:latin typeface="Georgia" panose="02040502050405020303" pitchFamily="18" charset="0"/>
              </a:rPr>
              <a:t>Kontakt til transplantationscentret</a:t>
            </a:r>
            <a:endParaRPr lang="da-DK" sz="3600" b="1" dirty="0">
              <a:solidFill>
                <a:srgbClr val="004567"/>
              </a:solidFill>
              <a:latin typeface="Georgia" panose="02040502050405020303" pitchFamily="18" charset="0"/>
            </a:endParaRPr>
          </a:p>
        </p:txBody>
      </p:sp>
      <p:grpSp>
        <p:nvGrpSpPr>
          <p:cNvPr id="33" name="Gruppe 32">
            <a:extLst>
              <a:ext uri="{FF2B5EF4-FFF2-40B4-BE49-F238E27FC236}">
                <a16:creationId xmlns:a16="http://schemas.microsoft.com/office/drawing/2014/main" id="{BB7E25DF-69E4-45CD-BDB1-78D586D27A64}"/>
              </a:ext>
            </a:extLst>
          </p:cNvPr>
          <p:cNvGrpSpPr/>
          <p:nvPr/>
        </p:nvGrpSpPr>
        <p:grpSpPr>
          <a:xfrm>
            <a:off x="0" y="1699707"/>
            <a:ext cx="11627300" cy="3794277"/>
            <a:chOff x="137027" y="1858249"/>
            <a:chExt cx="11627300" cy="3794277"/>
          </a:xfrm>
        </p:grpSpPr>
        <p:grpSp>
          <p:nvGrpSpPr>
            <p:cNvPr id="48" name="Gruppe 47">
              <a:extLst>
                <a:ext uri="{FF2B5EF4-FFF2-40B4-BE49-F238E27FC236}">
                  <a16:creationId xmlns:a16="http://schemas.microsoft.com/office/drawing/2014/main" id="{701205C8-D1B8-4CFD-9989-4E1925A4488E}"/>
                </a:ext>
              </a:extLst>
            </p:cNvPr>
            <p:cNvGrpSpPr/>
            <p:nvPr/>
          </p:nvGrpSpPr>
          <p:grpSpPr>
            <a:xfrm flipH="1">
              <a:off x="4433354" y="2089082"/>
              <a:ext cx="1800219" cy="707807"/>
              <a:chOff x="1965794" y="2401841"/>
              <a:chExt cx="1717016" cy="394668"/>
            </a:xfrm>
          </p:grpSpPr>
          <p:cxnSp>
            <p:nvCxnSpPr>
              <p:cNvPr id="49" name="Lige forbindelse 48">
                <a:extLst>
                  <a:ext uri="{FF2B5EF4-FFF2-40B4-BE49-F238E27FC236}">
                    <a16:creationId xmlns:a16="http://schemas.microsoft.com/office/drawing/2014/main" id="{C22EE5C3-CFD4-4428-ACD4-18ABB2F69B62}"/>
                  </a:ext>
                </a:extLst>
              </p:cNvPr>
              <p:cNvCxnSpPr>
                <a:cxnSpLocks/>
              </p:cNvCxnSpPr>
              <p:nvPr/>
            </p:nvCxnSpPr>
            <p:spPr>
              <a:xfrm flipH="1" flipV="1">
                <a:off x="3116308" y="2401841"/>
                <a:ext cx="566502" cy="394668"/>
              </a:xfrm>
              <a:prstGeom prst="line">
                <a:avLst/>
              </a:prstGeom>
              <a:ln w="28575">
                <a:solidFill>
                  <a:srgbClr val="004567"/>
                </a:solidFill>
              </a:ln>
            </p:spPr>
            <p:style>
              <a:lnRef idx="1">
                <a:schemeClr val="accent1"/>
              </a:lnRef>
              <a:fillRef idx="0">
                <a:schemeClr val="accent1"/>
              </a:fillRef>
              <a:effectRef idx="0">
                <a:schemeClr val="accent1"/>
              </a:effectRef>
              <a:fontRef idx="minor">
                <a:schemeClr val="tx1"/>
              </a:fontRef>
            </p:style>
          </p:cxnSp>
          <p:cxnSp>
            <p:nvCxnSpPr>
              <p:cNvPr id="50" name="Lige forbindelse 49">
                <a:extLst>
                  <a:ext uri="{FF2B5EF4-FFF2-40B4-BE49-F238E27FC236}">
                    <a16:creationId xmlns:a16="http://schemas.microsoft.com/office/drawing/2014/main" id="{9C205857-447E-49B8-A88E-02EF2AE2A2B8}"/>
                  </a:ext>
                </a:extLst>
              </p:cNvPr>
              <p:cNvCxnSpPr>
                <a:cxnSpLocks/>
              </p:cNvCxnSpPr>
              <p:nvPr/>
            </p:nvCxnSpPr>
            <p:spPr>
              <a:xfrm>
                <a:off x="1965794" y="2401841"/>
                <a:ext cx="1167120" cy="1"/>
              </a:xfrm>
              <a:prstGeom prst="line">
                <a:avLst/>
              </a:prstGeom>
              <a:ln w="28575">
                <a:solidFill>
                  <a:srgbClr val="004567"/>
                </a:solidFill>
              </a:ln>
            </p:spPr>
            <p:style>
              <a:lnRef idx="1">
                <a:schemeClr val="accent1"/>
              </a:lnRef>
              <a:fillRef idx="0">
                <a:schemeClr val="accent1"/>
              </a:fillRef>
              <a:effectRef idx="0">
                <a:schemeClr val="accent1"/>
              </a:effectRef>
              <a:fontRef idx="minor">
                <a:schemeClr val="tx1"/>
              </a:fontRef>
            </p:style>
          </p:cxnSp>
        </p:grpSp>
        <p:sp>
          <p:nvSpPr>
            <p:cNvPr id="42" name="Tekstfelt 41">
              <a:extLst>
                <a:ext uri="{FF2B5EF4-FFF2-40B4-BE49-F238E27FC236}">
                  <a16:creationId xmlns:a16="http://schemas.microsoft.com/office/drawing/2014/main" id="{2B070AC7-BA9C-408B-B25C-AE2551226ACF}"/>
                </a:ext>
              </a:extLst>
            </p:cNvPr>
            <p:cNvSpPr txBox="1"/>
            <p:nvPr/>
          </p:nvSpPr>
          <p:spPr>
            <a:xfrm>
              <a:off x="6760858" y="1858249"/>
              <a:ext cx="1955220" cy="461665"/>
            </a:xfrm>
            <a:prstGeom prst="rect">
              <a:avLst/>
            </a:prstGeom>
            <a:noFill/>
          </p:spPr>
          <p:txBody>
            <a:bodyPr wrap="square">
              <a:spAutoFit/>
            </a:bodyPr>
            <a:lstStyle/>
            <a:p>
              <a:pPr lvl="0"/>
              <a:r>
                <a:rPr lang="da-DK" sz="2400" b="1" dirty="0">
                  <a:solidFill>
                    <a:srgbClr val="004567"/>
                  </a:solidFill>
                  <a:latin typeface="+mj-lt"/>
                  <a:cs typeface="Arial" panose="020B0604020202020204" pitchFamily="34" charset="0"/>
                </a:rPr>
                <a:t>Intensiv</a:t>
              </a:r>
            </a:p>
          </p:txBody>
        </p:sp>
        <p:sp>
          <p:nvSpPr>
            <p:cNvPr id="25" name="Tekstfelt 24">
              <a:extLst>
                <a:ext uri="{FF2B5EF4-FFF2-40B4-BE49-F238E27FC236}">
                  <a16:creationId xmlns:a16="http://schemas.microsoft.com/office/drawing/2014/main" id="{F21B9D39-5464-4E4A-8B6E-89B19F046F82}"/>
                </a:ext>
              </a:extLst>
            </p:cNvPr>
            <p:cNvSpPr txBox="1"/>
            <p:nvPr/>
          </p:nvSpPr>
          <p:spPr>
            <a:xfrm>
              <a:off x="6575333" y="4576201"/>
              <a:ext cx="3156569" cy="1015663"/>
            </a:xfrm>
            <a:prstGeom prst="rect">
              <a:avLst/>
            </a:prstGeom>
            <a:noFill/>
          </p:spPr>
          <p:txBody>
            <a:bodyPr wrap="square">
              <a:spAutoFit/>
            </a:bodyPr>
            <a:lstStyle/>
            <a:p>
              <a:pPr marL="342900" indent="-342900">
                <a:buFont typeface="Arial" panose="020B0604020202020204" pitchFamily="34" charset="0"/>
                <a:buChar char="•"/>
              </a:pPr>
              <a:r>
                <a:rPr lang="da-DK" sz="2000" dirty="0">
                  <a:solidFill>
                    <a:srgbClr val="004567"/>
                  </a:solidFill>
                  <a:latin typeface="Arial" panose="020B0604020202020204" pitchFamily="34" charset="0"/>
                  <a:cs typeface="Arial" panose="020B0604020202020204" pitchFamily="34" charset="0"/>
                </a:rPr>
                <a:t>Tegn på at hjernedødsproces er til stede </a:t>
              </a:r>
            </a:p>
          </p:txBody>
        </p:sp>
        <p:sp>
          <p:nvSpPr>
            <p:cNvPr id="26" name="Tekstfelt 25">
              <a:extLst>
                <a:ext uri="{FF2B5EF4-FFF2-40B4-BE49-F238E27FC236}">
                  <a16:creationId xmlns:a16="http://schemas.microsoft.com/office/drawing/2014/main" id="{D2FFF255-16C1-4649-B694-8057BEF2AC23}"/>
                </a:ext>
              </a:extLst>
            </p:cNvPr>
            <p:cNvSpPr txBox="1"/>
            <p:nvPr/>
          </p:nvSpPr>
          <p:spPr>
            <a:xfrm>
              <a:off x="6643383" y="2696472"/>
              <a:ext cx="3395298" cy="707886"/>
            </a:xfrm>
            <a:prstGeom prst="rect">
              <a:avLst/>
            </a:prstGeom>
            <a:noFill/>
          </p:spPr>
          <p:txBody>
            <a:bodyPr wrap="square">
              <a:spAutoFit/>
            </a:bodyPr>
            <a:lstStyle/>
            <a:p>
              <a:pPr marL="342900" indent="-342900">
                <a:buFont typeface="Arial" panose="020B0604020202020204" pitchFamily="34" charset="0"/>
                <a:buChar char="•"/>
              </a:pPr>
              <a:r>
                <a:rPr lang="da-DK" sz="2000" dirty="0">
                  <a:solidFill>
                    <a:srgbClr val="004567"/>
                  </a:solidFill>
                  <a:latin typeface="Arial" panose="020B0604020202020204" pitchFamily="34" charset="0"/>
                  <a:cs typeface="Arial" panose="020B0604020202020204" pitchFamily="34" charset="0"/>
                </a:rPr>
                <a:t>Patienten er tilkoblet respirator</a:t>
              </a:r>
            </a:p>
          </p:txBody>
        </p:sp>
        <p:pic>
          <p:nvPicPr>
            <p:cNvPr id="27" name="Grafik 26">
              <a:extLst>
                <a:ext uri="{FF2B5EF4-FFF2-40B4-BE49-F238E27FC236}">
                  <a16:creationId xmlns:a16="http://schemas.microsoft.com/office/drawing/2014/main" id="{B31CD972-EBF1-4EF4-ACED-CC13EBD44F0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745152" y="4576201"/>
              <a:ext cx="933450" cy="1076325"/>
            </a:xfrm>
            <a:prstGeom prst="rect">
              <a:avLst/>
            </a:prstGeom>
          </p:spPr>
        </p:pic>
        <p:pic>
          <p:nvPicPr>
            <p:cNvPr id="28" name="Grafik 27">
              <a:extLst>
                <a:ext uri="{FF2B5EF4-FFF2-40B4-BE49-F238E27FC236}">
                  <a16:creationId xmlns:a16="http://schemas.microsoft.com/office/drawing/2014/main" id="{326D8C56-F393-4232-A04D-CA6BAA739C3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59427" y="2499292"/>
              <a:ext cx="1104900" cy="1257300"/>
            </a:xfrm>
            <a:prstGeom prst="rect">
              <a:avLst/>
            </a:prstGeom>
          </p:spPr>
        </p:pic>
        <p:sp>
          <p:nvSpPr>
            <p:cNvPr id="34" name="Tekstfelt 33">
              <a:extLst>
                <a:ext uri="{FF2B5EF4-FFF2-40B4-BE49-F238E27FC236}">
                  <a16:creationId xmlns:a16="http://schemas.microsoft.com/office/drawing/2014/main" id="{5219D633-460F-4D1D-B184-CDAB7B09F0E1}"/>
                </a:ext>
              </a:extLst>
            </p:cNvPr>
            <p:cNvSpPr txBox="1"/>
            <p:nvPr/>
          </p:nvSpPr>
          <p:spPr>
            <a:xfrm>
              <a:off x="137027" y="3127942"/>
              <a:ext cx="4593305" cy="369332"/>
            </a:xfrm>
            <a:prstGeom prst="rect">
              <a:avLst/>
            </a:prstGeom>
            <a:noFill/>
          </p:spPr>
          <p:txBody>
            <a:bodyPr wrap="square">
              <a:spAutoFit/>
            </a:bodyPr>
            <a:lstStyle/>
            <a:p>
              <a:pPr lvl="2"/>
              <a:endParaRPr lang="da-DK" sz="1800" dirty="0">
                <a:solidFill>
                  <a:srgbClr val="004567"/>
                </a:solidFill>
                <a:latin typeface="Arial" panose="020B0604020202020204" pitchFamily="34" charset="0"/>
                <a:cs typeface="Arial" panose="020B0604020202020204" pitchFamily="34" charset="0"/>
              </a:endParaRPr>
            </a:p>
          </p:txBody>
        </p:sp>
      </p:grpSp>
      <p:sp>
        <p:nvSpPr>
          <p:cNvPr id="7" name="Ellipse 6">
            <a:extLst>
              <a:ext uri="{FF2B5EF4-FFF2-40B4-BE49-F238E27FC236}">
                <a16:creationId xmlns:a16="http://schemas.microsoft.com/office/drawing/2014/main" id="{8B53F4C3-2FAE-4103-B1ED-B4AAFD3CA609}"/>
              </a:ext>
            </a:extLst>
          </p:cNvPr>
          <p:cNvSpPr/>
          <p:nvPr/>
        </p:nvSpPr>
        <p:spPr>
          <a:xfrm>
            <a:off x="1050653" y="2017026"/>
            <a:ext cx="3907678" cy="3907678"/>
          </a:xfrm>
          <a:prstGeom prst="ellipse">
            <a:avLst/>
          </a:prstGeom>
          <a:solidFill>
            <a:srgbClr val="004567"/>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Pladsholder til indhold 2">
            <a:extLst>
              <a:ext uri="{FF2B5EF4-FFF2-40B4-BE49-F238E27FC236}">
                <a16:creationId xmlns:a16="http://schemas.microsoft.com/office/drawing/2014/main" id="{372F595A-E0FC-4E4B-B028-072B7DDFCF6C}"/>
              </a:ext>
            </a:extLst>
          </p:cNvPr>
          <p:cNvSpPr txBox="1">
            <a:spLocks/>
          </p:cNvSpPr>
          <p:nvPr/>
        </p:nvSpPr>
        <p:spPr>
          <a:xfrm>
            <a:off x="1681754" y="3519122"/>
            <a:ext cx="2940495" cy="24055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sz="2000" dirty="0">
                <a:solidFill>
                  <a:srgbClr val="B4CFD7"/>
                </a:solidFill>
              </a:rPr>
              <a:t>Der foreligger en cerebral diagnose</a:t>
            </a:r>
          </a:p>
          <a:p>
            <a:r>
              <a:rPr lang="da-DK" sz="2000" dirty="0">
                <a:solidFill>
                  <a:srgbClr val="B4CFD7"/>
                </a:solidFill>
              </a:rPr>
              <a:t>Behandlings-mulighederne med henblik på overlevelse er udtømte</a:t>
            </a:r>
          </a:p>
          <a:p>
            <a:pPr marL="0" indent="0"/>
            <a:endParaRPr lang="da-DK" dirty="0"/>
          </a:p>
        </p:txBody>
      </p:sp>
      <p:sp>
        <p:nvSpPr>
          <p:cNvPr id="60" name="Tekstfelt 59">
            <a:extLst>
              <a:ext uri="{FF2B5EF4-FFF2-40B4-BE49-F238E27FC236}">
                <a16:creationId xmlns:a16="http://schemas.microsoft.com/office/drawing/2014/main" id="{999FCDE4-537F-4A04-94ED-E9BECB502CA8}"/>
              </a:ext>
            </a:extLst>
          </p:cNvPr>
          <p:cNvSpPr txBox="1"/>
          <p:nvPr/>
        </p:nvSpPr>
        <p:spPr>
          <a:xfrm>
            <a:off x="1620536" y="2866513"/>
            <a:ext cx="2742454" cy="461665"/>
          </a:xfrm>
          <a:prstGeom prst="rect">
            <a:avLst/>
          </a:prstGeom>
          <a:noFill/>
        </p:spPr>
        <p:txBody>
          <a:bodyPr wrap="square">
            <a:spAutoFit/>
          </a:bodyPr>
          <a:lstStyle/>
          <a:p>
            <a:pPr lvl="0" algn="ctr"/>
            <a:r>
              <a:rPr lang="da-DK" sz="2400" b="1" dirty="0">
                <a:solidFill>
                  <a:srgbClr val="B4CFD7"/>
                </a:solidFill>
                <a:latin typeface="+mj-lt"/>
                <a:cs typeface="Arial" panose="020B0604020202020204" pitchFamily="34" charset="0"/>
              </a:rPr>
              <a:t>Ring når:</a:t>
            </a:r>
          </a:p>
        </p:txBody>
      </p:sp>
      <p:pic>
        <p:nvPicPr>
          <p:cNvPr id="62" name="Grafik 61">
            <a:extLst>
              <a:ext uri="{FF2B5EF4-FFF2-40B4-BE49-F238E27FC236}">
                <a16:creationId xmlns:a16="http://schemas.microsoft.com/office/drawing/2014/main" id="{C3B268DE-8F4D-4A5D-820E-73777F564FD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895772" y="2686523"/>
            <a:ext cx="509599" cy="761001"/>
          </a:xfrm>
          <a:prstGeom prst="rect">
            <a:avLst/>
          </a:prstGeom>
        </p:spPr>
      </p:pic>
    </p:spTree>
    <p:extLst>
      <p:ext uri="{BB962C8B-B14F-4D97-AF65-F5344CB8AC3E}">
        <p14:creationId xmlns:p14="http://schemas.microsoft.com/office/powerpoint/2010/main" val="1691220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right)">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Grafik 44">
            <a:extLst>
              <a:ext uri="{FF2B5EF4-FFF2-40B4-BE49-F238E27FC236}">
                <a16:creationId xmlns:a16="http://schemas.microsoft.com/office/drawing/2014/main" id="{EC222800-90D6-4F24-A6EF-C2926241290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80703" y="1098002"/>
            <a:ext cx="5844349" cy="4993071"/>
          </a:xfrm>
          <a:prstGeom prst="rect">
            <a:avLst/>
          </a:prstGeom>
        </p:spPr>
      </p:pic>
      <p:sp>
        <p:nvSpPr>
          <p:cNvPr id="43" name="Titel 1">
            <a:extLst>
              <a:ext uri="{FF2B5EF4-FFF2-40B4-BE49-F238E27FC236}">
                <a16:creationId xmlns:a16="http://schemas.microsoft.com/office/drawing/2014/main" id="{3AF356AB-A32A-470E-A447-820344CA1BB7}"/>
              </a:ext>
            </a:extLst>
          </p:cNvPr>
          <p:cNvSpPr txBox="1">
            <a:spLocks/>
          </p:cNvSpPr>
          <p:nvPr/>
        </p:nvSpPr>
        <p:spPr>
          <a:xfrm>
            <a:off x="852752" y="2142603"/>
            <a:ext cx="3919754" cy="23103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0" kern="1200">
                <a:solidFill>
                  <a:schemeClr val="tx1"/>
                </a:solidFill>
                <a:latin typeface="Georgia" panose="02040502050405020303" pitchFamily="18" charset="0"/>
                <a:ea typeface="+mj-ea"/>
                <a:cs typeface="+mj-cs"/>
              </a:defRPr>
            </a:lvl1pPr>
          </a:lstStyle>
          <a:p>
            <a:r>
              <a:rPr lang="da-DK" sz="3200" b="1" dirty="0">
                <a:solidFill>
                  <a:srgbClr val="004567"/>
                </a:solidFill>
              </a:rPr>
              <a:t>Hvad skal være undersøgt inden kontakt med transplantations-centeret?</a:t>
            </a:r>
          </a:p>
        </p:txBody>
      </p:sp>
      <p:pic>
        <p:nvPicPr>
          <p:cNvPr id="3" name="Billede 2">
            <a:extLst>
              <a:ext uri="{FF2B5EF4-FFF2-40B4-BE49-F238E27FC236}">
                <a16:creationId xmlns:a16="http://schemas.microsoft.com/office/drawing/2014/main" id="{76CF73A4-C86A-4264-7781-1BA293C8B0F5}"/>
              </a:ext>
            </a:extLst>
          </p:cNvPr>
          <p:cNvPicPr>
            <a:picLocks noChangeAspect="1"/>
          </p:cNvPicPr>
          <p:nvPr/>
        </p:nvPicPr>
        <p:blipFill>
          <a:blip r:embed="rId5"/>
          <a:stretch>
            <a:fillRect/>
          </a:stretch>
        </p:blipFill>
        <p:spPr>
          <a:xfrm>
            <a:off x="5444836" y="1604337"/>
            <a:ext cx="5299279" cy="3485200"/>
          </a:xfrm>
          <a:prstGeom prst="rect">
            <a:avLst/>
          </a:prstGeom>
        </p:spPr>
      </p:pic>
    </p:spTree>
    <p:extLst>
      <p:ext uri="{BB962C8B-B14F-4D97-AF65-F5344CB8AC3E}">
        <p14:creationId xmlns:p14="http://schemas.microsoft.com/office/powerpoint/2010/main" val="3073039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kstfelt 25">
            <a:extLst>
              <a:ext uri="{FF2B5EF4-FFF2-40B4-BE49-F238E27FC236}">
                <a16:creationId xmlns:a16="http://schemas.microsoft.com/office/drawing/2014/main" id="{61D00F1E-1812-4A99-951E-B627B3F70492}"/>
              </a:ext>
            </a:extLst>
          </p:cNvPr>
          <p:cNvSpPr txBox="1"/>
          <p:nvPr/>
        </p:nvSpPr>
        <p:spPr>
          <a:xfrm>
            <a:off x="4320942" y="2632598"/>
            <a:ext cx="5338917" cy="1754326"/>
          </a:xfrm>
          <a:prstGeom prst="rect">
            <a:avLst/>
          </a:prstGeom>
          <a:noFill/>
        </p:spPr>
        <p:txBody>
          <a:bodyPr wrap="square" rtlCol="0">
            <a:spAutoFit/>
          </a:bodyPr>
          <a:lstStyle/>
          <a:p>
            <a:pPr algn="ctr"/>
            <a:r>
              <a:rPr lang="da-DK" sz="3600" b="1" dirty="0">
                <a:latin typeface="Georgia" panose="02040502050405020303" pitchFamily="18" charset="0"/>
              </a:rPr>
              <a:t>Hvordan sikrer vi donordetektion i vores afdeling?</a:t>
            </a:r>
          </a:p>
        </p:txBody>
      </p:sp>
      <p:pic>
        <p:nvPicPr>
          <p:cNvPr id="21" name="Grafik 20">
            <a:extLst>
              <a:ext uri="{FF2B5EF4-FFF2-40B4-BE49-F238E27FC236}">
                <a16:creationId xmlns:a16="http://schemas.microsoft.com/office/drawing/2014/main" id="{850553EF-CE7D-43B1-B242-B8D11A096EA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32141" y="2020186"/>
            <a:ext cx="2042986" cy="2366738"/>
          </a:xfrm>
          <a:prstGeom prst="rect">
            <a:avLst/>
          </a:prstGeom>
        </p:spPr>
      </p:pic>
    </p:spTree>
    <p:extLst>
      <p:ext uri="{BB962C8B-B14F-4D97-AF65-F5344CB8AC3E}">
        <p14:creationId xmlns:p14="http://schemas.microsoft.com/office/powerpoint/2010/main" val="642504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afrundede hjørner 4">
            <a:extLst>
              <a:ext uri="{FF2B5EF4-FFF2-40B4-BE49-F238E27FC236}">
                <a16:creationId xmlns:a16="http://schemas.microsoft.com/office/drawing/2014/main" id="{702F7FA9-0D37-C542-7D6C-633E20DA3E3E}"/>
              </a:ext>
            </a:extLst>
          </p:cNvPr>
          <p:cNvSpPr/>
          <p:nvPr/>
        </p:nvSpPr>
        <p:spPr>
          <a:xfrm>
            <a:off x="2677660" y="2785770"/>
            <a:ext cx="5170205" cy="3033757"/>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Titel 3">
            <a:extLst>
              <a:ext uri="{FF2B5EF4-FFF2-40B4-BE49-F238E27FC236}">
                <a16:creationId xmlns:a16="http://schemas.microsoft.com/office/drawing/2014/main" id="{36C583DE-92F5-494E-B6B4-FBB93E6A4CCF}"/>
              </a:ext>
            </a:extLst>
          </p:cNvPr>
          <p:cNvSpPr>
            <a:spLocks noGrp="1"/>
          </p:cNvSpPr>
          <p:nvPr>
            <p:ph type="title" idx="4294967295"/>
          </p:nvPr>
        </p:nvSpPr>
        <p:spPr>
          <a:xfrm>
            <a:off x="853966" y="1042988"/>
            <a:ext cx="5827713" cy="1603375"/>
          </a:xfrm>
        </p:spPr>
        <p:txBody>
          <a:bodyPr>
            <a:normAutofit fontScale="90000"/>
          </a:bodyPr>
          <a:lstStyle/>
          <a:p>
            <a:r>
              <a:rPr lang="da-DK" dirty="0"/>
              <a:t>Den Nationale Guideline for Organdonation</a:t>
            </a:r>
            <a:br>
              <a:rPr lang="da-DK" dirty="0"/>
            </a:br>
            <a:br>
              <a:rPr lang="da-DK" dirty="0"/>
            </a:br>
            <a:endParaRPr lang="da-DK" dirty="0"/>
          </a:p>
        </p:txBody>
      </p:sp>
      <p:sp>
        <p:nvSpPr>
          <p:cNvPr id="12" name="Tekstfelt 11">
            <a:extLst>
              <a:ext uri="{FF2B5EF4-FFF2-40B4-BE49-F238E27FC236}">
                <a16:creationId xmlns:a16="http://schemas.microsoft.com/office/drawing/2014/main" id="{CF4ED5D8-8D74-48D6-A666-9AF3D24445AF}"/>
              </a:ext>
            </a:extLst>
          </p:cNvPr>
          <p:cNvSpPr txBox="1"/>
          <p:nvPr/>
        </p:nvSpPr>
        <p:spPr>
          <a:xfrm>
            <a:off x="839788" y="1866707"/>
            <a:ext cx="6093994"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400" b="0" i="0" u="none" strike="noStrike" kern="1200" cap="none" spc="0" normalizeH="0" baseline="0" noProof="0" dirty="0">
                <a:ln>
                  <a:noFill/>
                </a:ln>
                <a:solidFill>
                  <a:srgbClr val="004567"/>
                </a:solidFill>
                <a:effectLst/>
                <a:uLnTx/>
                <a:uFillTx/>
                <a:latin typeface="Arial" panose="020B0604020202020204"/>
                <a:ea typeface="+mn-ea"/>
                <a:cs typeface="+mn-cs"/>
              </a:rPr>
              <a:t>- alt hvad du skal bruge et i donationsforløb</a:t>
            </a:r>
          </a:p>
        </p:txBody>
      </p:sp>
      <p:sp>
        <p:nvSpPr>
          <p:cNvPr id="14" name="Tekstfelt 13">
            <a:extLst>
              <a:ext uri="{FF2B5EF4-FFF2-40B4-BE49-F238E27FC236}">
                <a16:creationId xmlns:a16="http://schemas.microsoft.com/office/drawing/2014/main" id="{2894BE80-2F22-4D4E-A3F6-4FB2EDC415DE}"/>
              </a:ext>
            </a:extLst>
          </p:cNvPr>
          <p:cNvSpPr txBox="1"/>
          <p:nvPr/>
        </p:nvSpPr>
        <p:spPr>
          <a:xfrm>
            <a:off x="2956279" y="2995982"/>
            <a:ext cx="4191000" cy="261610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400" b="1" i="0" u="none" strike="noStrike" kern="1200" cap="none" spc="0" normalizeH="0" baseline="0" noProof="0" dirty="0">
                <a:ln>
                  <a:noFill/>
                </a:ln>
                <a:solidFill>
                  <a:srgbClr val="004567"/>
                </a:solidFill>
                <a:effectLst/>
                <a:uLnTx/>
                <a:uFillTx/>
                <a:latin typeface="Arial" panose="020B0604020202020204"/>
                <a:ea typeface="+mn-ea"/>
                <a:cs typeface="+mn-cs"/>
              </a:rPr>
              <a:t>Din guide til</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2000" b="0" i="0" u="none" strike="noStrike" kern="1200" cap="none" spc="0" normalizeH="0" baseline="0" noProof="0" dirty="0">
                <a:ln>
                  <a:noFill/>
                </a:ln>
                <a:solidFill>
                  <a:srgbClr val="004567"/>
                </a:solidFill>
                <a:effectLst/>
                <a:uLnTx/>
                <a:uFillTx/>
                <a:latin typeface="Arial" panose="020B0604020202020204"/>
                <a:ea typeface="+mn-ea"/>
                <a:cs typeface="+mn-cs"/>
              </a:rPr>
              <a:t>Hjælp og overblik  – uanset hvor i forløbet du står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dirty="0">
              <a:ln>
                <a:noFill/>
              </a:ln>
              <a:solidFill>
                <a:srgbClr val="004567"/>
              </a:solidFill>
              <a:effectLst/>
              <a:uLnTx/>
              <a:uFillTx/>
              <a:latin typeface="Arial" panose="020B060402020202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2000" dirty="0">
                <a:solidFill>
                  <a:srgbClr val="004567"/>
                </a:solidFill>
                <a:latin typeface="Arial" panose="020B0604020202020204"/>
              </a:rPr>
              <a:t>O</a:t>
            </a:r>
            <a:r>
              <a:rPr kumimoji="0" lang="da-DK" sz="2000" b="0" i="0" u="none" strike="noStrike" kern="1200" cap="none" spc="0" normalizeH="0" baseline="0" noProof="0" dirty="0" err="1">
                <a:ln>
                  <a:noFill/>
                </a:ln>
                <a:solidFill>
                  <a:srgbClr val="004567"/>
                </a:solidFill>
                <a:effectLst/>
                <a:uLnTx/>
                <a:uFillTx/>
                <a:latin typeface="Arial" panose="020B0604020202020204"/>
                <a:ea typeface="+mn-ea"/>
                <a:cs typeface="+mn-cs"/>
              </a:rPr>
              <a:t>pdaterede</a:t>
            </a:r>
            <a:r>
              <a:rPr lang="da-DK" sz="2000" dirty="0">
                <a:solidFill>
                  <a:srgbClr val="004567"/>
                </a:solidFill>
                <a:latin typeface="Arial" panose="020B0604020202020204"/>
              </a:rPr>
              <a:t> </a:t>
            </a:r>
            <a:r>
              <a:rPr kumimoji="0" lang="da-DK" sz="2000" b="0" i="0" u="none" strike="noStrike" kern="1200" cap="none" spc="0" normalizeH="0" baseline="0" noProof="0" dirty="0">
                <a:ln>
                  <a:noFill/>
                </a:ln>
                <a:solidFill>
                  <a:srgbClr val="004567"/>
                </a:solidFill>
                <a:effectLst/>
                <a:uLnTx/>
                <a:uFillTx/>
                <a:latin typeface="Arial" panose="020B0604020202020204"/>
                <a:ea typeface="+mn-ea"/>
                <a:cs typeface="+mn-cs"/>
              </a:rPr>
              <a:t>dokumenter og vejledninger samlet ét sted</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2000" b="0" i="0" u="none" strike="noStrike" kern="1200" cap="none" spc="0" normalizeH="0" baseline="0" noProof="0" dirty="0">
              <a:ln>
                <a:noFill/>
              </a:ln>
              <a:solidFill>
                <a:srgbClr val="004567"/>
              </a:solidFill>
              <a:effectLst/>
              <a:uLnTx/>
              <a:uFillTx/>
              <a:latin typeface="Arial" panose="020B060402020202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2000" b="0" i="0" u="none" strike="noStrike" kern="1200" cap="none" spc="0" normalizeH="0" baseline="0" noProof="0" dirty="0">
                <a:ln>
                  <a:noFill/>
                </a:ln>
                <a:solidFill>
                  <a:srgbClr val="004567"/>
                </a:solidFill>
                <a:effectLst/>
                <a:uLnTx/>
                <a:uFillTx/>
                <a:latin typeface="Arial" panose="020B0604020202020204"/>
                <a:ea typeface="+mn-ea"/>
                <a:cs typeface="+mn-cs"/>
              </a:rPr>
              <a:t>Konkrete handlingsanvisninger  </a:t>
            </a:r>
          </a:p>
        </p:txBody>
      </p:sp>
      <p:sp>
        <p:nvSpPr>
          <p:cNvPr id="3" name="Freeform 2">
            <a:extLst>
              <a:ext uri="{FF2B5EF4-FFF2-40B4-BE49-F238E27FC236}">
                <a16:creationId xmlns:a16="http://schemas.microsoft.com/office/drawing/2014/main" id="{908046E9-BD92-BBE4-AA63-8E89D0454135}"/>
              </a:ext>
            </a:extLst>
          </p:cNvPr>
          <p:cNvSpPr/>
          <p:nvPr/>
        </p:nvSpPr>
        <p:spPr>
          <a:xfrm>
            <a:off x="6922574" y="-505837"/>
            <a:ext cx="5983599" cy="7978132"/>
          </a:xfrm>
          <a:custGeom>
            <a:avLst/>
            <a:gdLst/>
            <a:ahLst/>
            <a:cxnLst/>
            <a:rect l="l" t="t" r="r" b="b"/>
            <a:pathLst>
              <a:path w="8038194" h="10717592">
                <a:moveTo>
                  <a:pt x="0" y="0"/>
                </a:moveTo>
                <a:lnTo>
                  <a:pt x="8038194" y="0"/>
                </a:lnTo>
                <a:lnTo>
                  <a:pt x="8038194" y="10717591"/>
                </a:lnTo>
                <a:lnTo>
                  <a:pt x="0" y="10717591"/>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004567"/>
              </a:solidFill>
              <a:effectLst/>
              <a:uLnTx/>
              <a:uFillTx/>
              <a:latin typeface="Arial" panose="020B0604020202020204"/>
              <a:ea typeface="+mn-ea"/>
              <a:cs typeface="+mn-cs"/>
            </a:endParaRPr>
          </a:p>
        </p:txBody>
      </p:sp>
      <p:pic>
        <p:nvPicPr>
          <p:cNvPr id="6" name="Billede 5" descr="Et billede, der indeholder tekst, skærmbillede, Mobiltelefon, Mobilenhed&#10;&#10;Indhold genereret af kunstig intelligens kan være forkert.">
            <a:extLst>
              <a:ext uri="{FF2B5EF4-FFF2-40B4-BE49-F238E27FC236}">
                <a16:creationId xmlns:a16="http://schemas.microsoft.com/office/drawing/2014/main" id="{D7FBE4DB-E01D-B6D3-7223-A5B88E6B7044}"/>
              </a:ext>
            </a:extLst>
          </p:cNvPr>
          <p:cNvPicPr>
            <a:picLocks noChangeAspect="1"/>
          </p:cNvPicPr>
          <p:nvPr/>
        </p:nvPicPr>
        <p:blipFill>
          <a:blip r:embed="rId4"/>
          <a:stretch>
            <a:fillRect/>
          </a:stretch>
        </p:blipFill>
        <p:spPr>
          <a:xfrm>
            <a:off x="469280" y="2646363"/>
            <a:ext cx="2208380" cy="3312571"/>
          </a:xfrm>
          <a:prstGeom prst="rect">
            <a:avLst/>
          </a:prstGeom>
        </p:spPr>
      </p:pic>
      <p:sp>
        <p:nvSpPr>
          <p:cNvPr id="7" name="Tekstboks 13">
            <a:extLst>
              <a:ext uri="{FF2B5EF4-FFF2-40B4-BE49-F238E27FC236}">
                <a16:creationId xmlns:a16="http://schemas.microsoft.com/office/drawing/2014/main" id="{AB7DA8C4-8606-9814-E64D-263FBBD914B0}"/>
              </a:ext>
            </a:extLst>
          </p:cNvPr>
          <p:cNvSpPr txBox="1"/>
          <p:nvPr/>
        </p:nvSpPr>
        <p:spPr>
          <a:xfrm>
            <a:off x="873620" y="617021"/>
            <a:ext cx="578840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004567"/>
                </a:solidFill>
                <a:effectLst/>
                <a:uLnTx/>
                <a:uFillTx/>
                <a:latin typeface="Arial" panose="020B0604020202020204" pitchFamily="34" charset="0"/>
                <a:ea typeface="+mn-ea"/>
                <a:cs typeface="Arial" panose="020B0604020202020204" pitchFamily="34" charset="0"/>
              </a:rPr>
              <a:t>www.nationalguideline.organdonation.dk</a:t>
            </a:r>
            <a:endParaRPr kumimoji="0" lang="da-DK" sz="1400" b="0" i="0" u="none" strike="noStrike" kern="1200" cap="none" spc="0" normalizeH="0" baseline="0" noProof="0" dirty="0">
              <a:ln>
                <a:noFill/>
              </a:ln>
              <a:solidFill>
                <a:srgbClr val="004567"/>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26884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C0CCB7-1914-476B-BDDE-2B0D07B28C17}"/>
              </a:ext>
            </a:extLst>
          </p:cNvPr>
          <p:cNvSpPr>
            <a:spLocks noGrp="1"/>
          </p:cNvSpPr>
          <p:nvPr>
            <p:ph type="title"/>
          </p:nvPr>
        </p:nvSpPr>
        <p:spPr>
          <a:xfrm>
            <a:off x="299602" y="539149"/>
            <a:ext cx="10406063" cy="1205057"/>
          </a:xfrm>
        </p:spPr>
        <p:txBody>
          <a:bodyPr>
            <a:normAutofit fontScale="90000"/>
          </a:bodyPr>
          <a:lstStyle/>
          <a:p>
            <a:pPr algn="ctr"/>
            <a:r>
              <a:rPr lang="da-DK" b="1" dirty="0"/>
              <a:t>Den Nationale Guideline for Organdonation</a:t>
            </a:r>
            <a:br>
              <a:rPr lang="da-DK" dirty="0"/>
            </a:br>
            <a:endParaRPr lang="da-DK" dirty="0"/>
          </a:p>
        </p:txBody>
      </p:sp>
      <p:sp>
        <p:nvSpPr>
          <p:cNvPr id="24" name="Tekstboks 13">
            <a:extLst>
              <a:ext uri="{FF2B5EF4-FFF2-40B4-BE49-F238E27FC236}">
                <a16:creationId xmlns:a16="http://schemas.microsoft.com/office/drawing/2014/main" id="{DCB40A55-9F38-4C4B-A875-077E51A88EE2}"/>
              </a:ext>
            </a:extLst>
          </p:cNvPr>
          <p:cNvSpPr txBox="1"/>
          <p:nvPr/>
        </p:nvSpPr>
        <p:spPr>
          <a:xfrm>
            <a:off x="827924" y="1128162"/>
            <a:ext cx="800337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400" b="0" i="0" u="none" strike="noStrike" kern="1200" cap="none" spc="0" normalizeH="0" baseline="0" noProof="0" dirty="0">
                <a:ln>
                  <a:noFill/>
                </a:ln>
                <a:solidFill>
                  <a:srgbClr val="004567"/>
                </a:solidFill>
                <a:effectLst/>
                <a:uLnTx/>
                <a:uFillTx/>
                <a:latin typeface="Arial" panose="020B0604020202020204" pitchFamily="34" charset="0"/>
                <a:ea typeface="+mn-ea"/>
                <a:cs typeface="Arial" panose="020B0604020202020204" pitchFamily="34" charset="0"/>
              </a:rPr>
              <a:t>Gå til: www.nationalguideline.organdonation.dk</a:t>
            </a:r>
            <a:endParaRPr kumimoji="0" lang="da-DK" sz="2000" b="0" i="0" u="none" strike="noStrike" kern="1200" cap="none" spc="0" normalizeH="0" baseline="0" noProof="0" dirty="0">
              <a:ln>
                <a:noFill/>
              </a:ln>
              <a:solidFill>
                <a:srgbClr val="004567"/>
              </a:solidFill>
              <a:effectLst/>
              <a:uLnTx/>
              <a:uFillTx/>
              <a:latin typeface="Arial" panose="020B0604020202020204" pitchFamily="34" charset="0"/>
              <a:ea typeface="+mn-ea"/>
              <a:cs typeface="Arial" panose="020B0604020202020204" pitchFamily="34" charset="0"/>
            </a:endParaRPr>
          </a:p>
        </p:txBody>
      </p:sp>
      <p:pic>
        <p:nvPicPr>
          <p:cNvPr id="5" name="Billede 4" descr="Et billede, der indeholder tekst, skærmbillede, multimedier, software&#10;&#10;Indhold genereret af kunstig intelligens kan være forkert.">
            <a:extLst>
              <a:ext uri="{FF2B5EF4-FFF2-40B4-BE49-F238E27FC236}">
                <a16:creationId xmlns:a16="http://schemas.microsoft.com/office/drawing/2014/main" id="{A2CF737C-194F-62BF-9FEC-B449FB48CD29}"/>
              </a:ext>
            </a:extLst>
          </p:cNvPr>
          <p:cNvPicPr>
            <a:picLocks noChangeAspect="1"/>
          </p:cNvPicPr>
          <p:nvPr/>
        </p:nvPicPr>
        <p:blipFill>
          <a:blip r:embed="rId3"/>
          <a:stretch>
            <a:fillRect/>
          </a:stretch>
        </p:blipFill>
        <p:spPr>
          <a:xfrm>
            <a:off x="2102743" y="2223970"/>
            <a:ext cx="6078174" cy="4094363"/>
          </a:xfrm>
          <a:prstGeom prst="rect">
            <a:avLst/>
          </a:prstGeom>
        </p:spPr>
      </p:pic>
      <p:pic>
        <p:nvPicPr>
          <p:cNvPr id="21" name="Billede 20" descr="Et billede, der indeholder tekst, skærmbillede, Mobiltelefon, Mobilenhed&#10;&#10;Indhold genereret af kunstig intelligens kan være forkert.">
            <a:extLst>
              <a:ext uri="{FF2B5EF4-FFF2-40B4-BE49-F238E27FC236}">
                <a16:creationId xmlns:a16="http://schemas.microsoft.com/office/drawing/2014/main" id="{8E31BF31-572C-619B-5F54-1F96CBC3D51B}"/>
              </a:ext>
            </a:extLst>
          </p:cNvPr>
          <p:cNvPicPr>
            <a:picLocks noChangeAspect="1"/>
          </p:cNvPicPr>
          <p:nvPr/>
        </p:nvPicPr>
        <p:blipFill>
          <a:blip r:embed="rId4"/>
          <a:stretch>
            <a:fillRect/>
          </a:stretch>
        </p:blipFill>
        <p:spPr>
          <a:xfrm>
            <a:off x="544731" y="1644815"/>
            <a:ext cx="3116024" cy="4674036"/>
          </a:xfrm>
          <a:prstGeom prst="rect">
            <a:avLst/>
          </a:prstGeom>
        </p:spPr>
      </p:pic>
      <p:sp>
        <p:nvSpPr>
          <p:cNvPr id="4" name="Rectangle 1">
            <a:extLst>
              <a:ext uri="{FF2B5EF4-FFF2-40B4-BE49-F238E27FC236}">
                <a16:creationId xmlns:a16="http://schemas.microsoft.com/office/drawing/2014/main" id="{9E09881F-1E50-43B8-E87F-47246EBC2BA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004567"/>
              </a:solidFill>
              <a:effectLst/>
              <a:uLnTx/>
              <a:uFillTx/>
              <a:latin typeface="Arial" panose="020B0604020202020204"/>
              <a:ea typeface="+mn-ea"/>
              <a:cs typeface="+mn-cs"/>
            </a:endParaRPr>
          </a:p>
        </p:txBody>
      </p:sp>
      <p:sp>
        <p:nvSpPr>
          <p:cNvPr id="3" name="Rektangel: afrundede hjørner 2">
            <a:extLst>
              <a:ext uri="{FF2B5EF4-FFF2-40B4-BE49-F238E27FC236}">
                <a16:creationId xmlns:a16="http://schemas.microsoft.com/office/drawing/2014/main" id="{33FB061C-A6F9-1853-CA1B-7714FE912FCB}"/>
              </a:ext>
            </a:extLst>
          </p:cNvPr>
          <p:cNvSpPr/>
          <p:nvPr/>
        </p:nvSpPr>
        <p:spPr>
          <a:xfrm>
            <a:off x="7843548" y="2333219"/>
            <a:ext cx="4234152" cy="3514807"/>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400" b="1" i="0" u="none" strike="noStrike" kern="1200" cap="none" spc="0" normalizeH="0" baseline="0" noProof="0" dirty="0">
                <a:ln>
                  <a:noFill/>
                </a:ln>
                <a:solidFill>
                  <a:srgbClr val="004567"/>
                </a:solidFill>
                <a:effectLst/>
                <a:uLnTx/>
                <a:uFillTx/>
                <a:latin typeface="Arial" panose="020B0604020202020204"/>
                <a:ea typeface="+mn-ea"/>
                <a:cs typeface="+mn-cs"/>
              </a:rPr>
              <a:t>Se guidelinen på mobil og computer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2400" b="1" i="0" u="none" strike="noStrike" kern="1200" cap="none" spc="0" normalizeH="0" baseline="0" noProof="0" dirty="0">
              <a:ln>
                <a:noFill/>
              </a:ln>
              <a:solidFill>
                <a:srgbClr val="004567"/>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srgbClr val="004567"/>
                </a:solidFill>
                <a:effectLst/>
                <a:uLnTx/>
                <a:uFillTx/>
                <a:latin typeface="Arial" panose="020B0604020202020204"/>
                <a:ea typeface="+mn-ea"/>
                <a:cs typeface="+mn-cs"/>
              </a:rPr>
              <a:t>nationalguideline.organdonation.dk</a:t>
            </a:r>
            <a:endParaRPr kumimoji="0" lang="da-DK" sz="2400" b="1" i="0" u="none" strike="noStrike" kern="1200" cap="none" spc="0" normalizeH="0" baseline="0" noProof="0" dirty="0">
              <a:ln>
                <a:noFill/>
              </a:ln>
              <a:solidFill>
                <a:srgbClr val="004567"/>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2400" b="1" i="0" u="none" strike="noStrike" kern="1200" cap="none" spc="0" normalizeH="0" baseline="0" noProof="0" dirty="0">
              <a:ln>
                <a:noFill/>
              </a:ln>
              <a:solidFill>
                <a:srgbClr val="004567"/>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000" b="1" i="0" u="none" strike="noStrike" kern="1200" cap="none" spc="0" normalizeH="0" baseline="0" noProof="0" dirty="0">
                <a:ln>
                  <a:noFill/>
                </a:ln>
                <a:solidFill>
                  <a:srgbClr val="004567"/>
                </a:solidFill>
                <a:effectLst/>
                <a:uLnTx/>
                <a:uFillTx/>
                <a:latin typeface="Arial" panose="020B0604020202020204"/>
                <a:ea typeface="+mn-ea"/>
                <a:cs typeface="+mn-cs"/>
              </a:rPr>
              <a:t>Vigtigt: </a:t>
            </a:r>
            <a:r>
              <a:rPr kumimoji="0" lang="da-DK" sz="2000" i="0" u="none" strike="noStrike" kern="1200" cap="none" spc="0" normalizeH="0" baseline="0" noProof="0" dirty="0">
                <a:ln>
                  <a:noFill/>
                </a:ln>
                <a:solidFill>
                  <a:srgbClr val="004567"/>
                </a:solidFill>
                <a:effectLst/>
                <a:uLnTx/>
                <a:uFillTx/>
                <a:latin typeface="Arial" panose="020B0604020202020204"/>
                <a:ea typeface="+mn-ea"/>
                <a:cs typeface="+mn-cs"/>
              </a:rPr>
              <a:t>Den gamle app ”Organdonation” opdateres ikke længere og skal derfor slettes.</a:t>
            </a:r>
          </a:p>
        </p:txBody>
      </p:sp>
    </p:spTree>
    <p:extLst>
      <p:ext uri="{BB962C8B-B14F-4D97-AF65-F5344CB8AC3E}">
        <p14:creationId xmlns:p14="http://schemas.microsoft.com/office/powerpoint/2010/main" val="4129142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6&quot;&gt;&lt;property id=&quot;20148&quot; value=&quot;5&quot;/&gt;&lt;property id=&quot;20300&quot; value=&quot;Slide 4 - &amp;quot;Organdonationsdag 2020&amp;quot;&quot;/&gt;&lt;property id=&quot;20307&quot; value=&quot;260&quot;/&gt;&lt;/object&gt;&lt;object type=&quot;3&quot; unique_id=&quot;10007&quot;&gt;&lt;property id=&quot;20148&quot; value=&quot;5&quot;/&gt;&lt;property id=&quot;20300&quot; value=&quot;Slide 6 - &amp;quot;Formål med dagen&amp;quot;&quot;/&gt;&lt;property id=&quot;20307&quot; value=&quot;263&quot;/&gt;&lt;/object&gt;&lt;object type=&quot;3&quot; unique_id=&quot;10008&quot;&gt;&lt;property id=&quot;20148&quot; value=&quot;5&quot;/&gt;&lt;property id=&quot;20300&quot; value=&quot;Slide 5 - &amp;quot;Hovedbudskab&amp;quot;&quot;/&gt;&lt;property id=&quot;20307&quot; value=&quot;265&quot;/&gt;&lt;/object&gt;&lt;object type=&quot;3&quot; unique_id=&quot;10039&quot;&gt;&lt;property id=&quot;20148&quot; value=&quot;5&quot;/&gt;&lt;property id=&quot;20300&quot; value=&quot;Slide 2 - &amp;quot;Opfølgning fra sidste år&amp;quot;&quot;/&gt;&lt;property id=&quot;20307&quot; value=&quot;295&quot;/&gt;&lt;/object&gt;&lt;object type=&quot;3&quot; unique_id=&quot;10684&quot;&gt;&lt;property id=&quot;20148&quot; value=&quot;5&quot;/&gt;&lt;property id=&quot;20300&quot; value=&quot;Slide 1&quot;/&gt;&lt;property id=&quot;20307&quot; value=&quot;301&quot;/&gt;&lt;/object&gt;&lt;object type=&quot;3&quot; unique_id=&quot;10685&quot;&gt;&lt;property id=&quot;20148&quot; value=&quot;5&quot;/&gt;&lt;property id=&quot;20300&quot; value=&quot;Slide 8 - &amp;quot;Gennemgang af organdonationsforløb&amp;quot;&quot;/&gt;&lt;property id=&quot;20307&quot; value=&quot;302&quot;/&gt;&lt;/object&gt;&lt;object type=&quot;3&quot; unique_id=&quot;10686&quot;&gt;&lt;property id=&quot;20148&quot; value=&quot;5&quot;/&gt;&lt;property id=&quot;20300&quot; value=&quot;Slide 10 - &amp;quot;Donationsaktiviteten - intensivafdelingen &amp;amp; hospitalet&amp;quot;&quot;/&gt;&lt;property id=&quot;20307&quot; value=&quot;304&quot;/&gt;&lt;/object&gt;&lt;object type=&quot;3&quot; unique_id=&quot;10687&quot;&gt;&lt;property id=&quot;20148&quot; value=&quot;5&quot;/&gt;&lt;property id=&quot;20300&quot; value=&quot;Slide 12 - &amp;quot;Strategi – en samlet hospitalsindsats&amp;quot;&quot;/&gt;&lt;property id=&quot;20307&quot; value=&quot;303&quot;/&gt;&lt;/object&gt;&lt;object type=&quot;3&quot; unique_id=&quot;10688&quot;&gt;&lt;property id=&quot;20148&quot; value=&quot;5&quot;/&gt;&lt;property id=&quot;20300&quot; value=&quot;Slide 14 - &amp;quot;- Gensidig orientering -&amp;quot;&quot;/&gt;&lt;property id=&quot;20307&quot; value=&quot;305&quot;/&gt;&lt;/object&gt;&lt;object type=&quot;3&quot; unique_id=&quot;10689&quot;&gt;&lt;property id=&quot;20148&quot; value=&quot;5&quot;/&gt;&lt;property id=&quot;20300&quot; value=&quot;Slide 16 - &amp;quot;Opsamling &amp;amp; aftaler&amp;quot;&quot;/&gt;&lt;property id=&quot;20307&quot; value=&quot;306&quot;/&gt;&lt;/object&gt;&lt;object type=&quot;3&quot; unique_id=&quot;10702&quot;&gt;&lt;property id=&quot;20148&quot; value=&quot;5&quot;/&gt;&lt;property id=&quot;20300&quot; value=&quot;Slide 7 - &amp;quot;Materialer til at sætte fokus i jeres afdeling&amp;quot;&quot;/&gt;&lt;property id=&quot;20307&quot; value=&quot;323&quot;/&gt;&lt;/object&gt;&lt;object type=&quot;3&quot; unique_id=&quot;10703&quot;&gt;&lt;property id=&quot;20148&quot; value=&quot;5&quot;/&gt;&lt;property id=&quot;20300&quot; value=&quot;Slide 18&quot;/&gt;&lt;property id=&quot;20307&quot; value=&quot;308&quot;/&gt;&lt;/object&gt;&lt;object type=&quot;3&quot; unique_id=&quot;10704&quot;&gt;&lt;property id=&quot;20148&quot; value=&quot;5&quot;/&gt;&lt;property id=&quot;20300&quot; value=&quot;Slide 11 - &amp;quot;Donationsaktiviteten – intensiv og hospitalet &amp;quot;&quot;/&gt;&lt;property id=&quot;20307&quot; value=&quot;310&quot;/&gt;&lt;/object&gt;&lt;object type=&quot;3&quot; unique_id=&quot;10706&quot;&gt;&lt;property id=&quot;20148&quot; value=&quot;5&quot;/&gt;&lt;property id=&quot;20300&quot; value=&quot;Slide 25&quot;/&gt;&lt;property id=&quot;20307&quot; value=&quot;312&quot;/&gt;&lt;/object&gt;&lt;object type=&quot;3&quot; unique_id=&quot;10708&quot;&gt;&lt;property id=&quot;20148&quot; value=&quot;5&quot;/&gt;&lt;property id=&quot;20300&quot; value=&quot;Slide 27&quot;/&gt;&lt;property id=&quot;20307&quot; value=&quot;314&quot;/&gt;&lt;/object&gt;&lt;object type=&quot;3&quot; unique_id=&quot;10709&quot;&gt;&lt;property id=&quot;20148&quot; value=&quot;5&quot;/&gt;&lt;property id=&quot;20300&quot; value=&quot;Slide 9 - &amp;quot;Gennemgang af donationsforløb&amp;quot;&quot;/&gt;&lt;property id=&quot;20307&quot; value=&quot;315&quot;/&gt;&lt;/object&gt;&lt;object type=&quot;3&quot; unique_id=&quot;10710&quot;&gt;&lt;property id=&quot;20148&quot; value=&quot;5&quot;/&gt;&lt;property id=&quot;20300&quot; value=&quot;Slide 15 - &amp;quot;Gensidig orientering&amp;quot;&quot;/&gt;&lt;property id=&quot;20307&quot; value=&quot;316&quot;/&gt;&lt;/object&gt;&lt;object type=&quot;3&quot; unique_id=&quot;10711&quot;&gt;&lt;property id=&quot;20148&quot; value=&quot;5&quot;/&gt;&lt;property id=&quot;20300&quot; value=&quot;Slide 26&quot;/&gt;&lt;property id=&quot;20307&quot; value=&quot;317&quot;/&gt;&lt;/object&gt;&lt;object type=&quot;3&quot; unique_id=&quot;10712&quot;&gt;&lt;property id=&quot;20148&quot; value=&quot;5&quot;/&gt;&lt;property id=&quot;20300&quot; value=&quot;Slide 19&quot;/&gt;&lt;property id=&quot;20307&quot; value=&quot;318&quot;/&gt;&lt;/object&gt;&lt;object type=&quot;3&quot; unique_id=&quot;10713&quot;&gt;&lt;property id=&quot;20148&quot; value=&quot;5&quot;/&gt;&lt;property id=&quot;20300&quot; value=&quot;Slide 13 - &amp;quot;Strategi – en samlet hospitalsindsats&amp;quot;&quot;/&gt;&lt;property id=&quot;20307&quot; value=&quot;319&quot;/&gt;&lt;/object&gt;&lt;object type=&quot;3&quot; unique_id=&quot;10714&quot;&gt;&lt;property id=&quot;20148&quot; value=&quot;5&quot;/&gt;&lt;property id=&quot;20300&quot; value=&quot;Slide 20&quot;/&gt;&lt;property id=&quot;20307&quot; value=&quot;320&quot;/&gt;&lt;/object&gt;&lt;object type=&quot;3&quot; unique_id=&quot;10715&quot;&gt;&lt;property id=&quot;20148&quot; value=&quot;5&quot;/&gt;&lt;property id=&quot;20300&quot; value=&quot;Slide 21&quot;/&gt;&lt;property id=&quot;20307&quot; value=&quot;321&quot;/&gt;&lt;/object&gt;&lt;object type=&quot;3&quot; unique_id=&quot;10716&quot;&gt;&lt;property id=&quot;20148&quot; value=&quot;5&quot;/&gt;&lt;property id=&quot;20300&quot; value=&quot;Slide 22&quot;/&gt;&lt;property id=&quot;20307&quot; value=&quot;322&quot;/&gt;&lt;/object&gt;&lt;object type=&quot;3&quot; unique_id=&quot;10987&quot;&gt;&lt;property id=&quot;20148&quot; value=&quot;5&quot;/&gt;&lt;property id=&quot;20300&quot; value=&quot;Slide 3 - &amp;quot;Opfølgning fra sidste år&amp;quot;&quot;/&gt;&lt;property id=&quot;20307&quot; value=&quot;324&quot;/&gt;&lt;/object&gt;&lt;object type=&quot;3&quot; unique_id=&quot;10988&quot;&gt;&lt;property id=&quot;20148&quot; value=&quot;5&quot;/&gt;&lt;property id=&quot;20300&quot; value=&quot;Slide 17 - &amp;quot;Opsamling og aftaler&amp;quot;&quot;/&gt;&lt;property id=&quot;20307&quot; value=&quot;325&quot;/&gt;&lt;/object&gt;&lt;object type=&quot;3&quot; unique_id=&quot;10989&quot;&gt;&lt;property id=&quot;20148&quot; value=&quot;5&quot;/&gt;&lt;property id=&quot;20300&quot; value=&quot;Slide 23&quot;/&gt;&lt;property id=&quot;20307&quot; value=&quot;326&quot;/&gt;&lt;/object&gt;&lt;object type=&quot;3&quot; unique_id=&quot;10990&quot;&gt;&lt;property id=&quot;20148&quot; value=&quot;5&quot;/&gt;&lt;property id=&quot;20300&quot; value=&quot;Slide 24&quot;/&gt;&lt;property id=&quot;20307&quot; value=&quot;327&quot;/&gt;&lt;/object&gt;&lt;object type=&quot;3&quot; unique_id=&quot;10991&quot;&gt;&lt;property id=&quot;20148&quot; value=&quot;5&quot;/&gt;&lt;property id=&quot;20300&quot; value=&quot;Slide 28&quot;/&gt;&lt;property id=&quot;20307&quot; value=&quot;328&quot;/&gt;&lt;/object&gt;&lt;object type=&quot;3&quot; unique_id=&quot;10992&quot;&gt;&lt;property id=&quot;20148&quot; value=&quot;5&quot;/&gt;&lt;property id=&quot;20300&quot; value=&quot;Slide 29&quot;/&gt;&lt;property id=&quot;20307&quot; value=&quot;329&quot;/&gt;&lt;/object&gt;&lt;object type=&quot;3&quot; unique_id=&quot;10993&quot;&gt;&lt;property id=&quot;20148&quot; value=&quot;5&quot;/&gt;&lt;property id=&quot;20300&quot; value=&quot;Slide 30&quot;/&gt;&lt;property id=&quot;20307&quot; value=&quot;330&quot;/&gt;&lt;/object&gt;&lt;object type=&quot;3&quot; unique_id=&quot;10994&quot;&gt;&lt;property id=&quot;20148&quot; value=&quot;5&quot;/&gt;&lt;property id=&quot;20300&quot; value=&quot;Slide 31&quot;/&gt;&lt;property id=&quot;20307&quot; value=&quot;331&quot;/&gt;&lt;/object&gt;&lt;/object&gt;&lt;/object&gt;&lt;/database&gt;"/>
  <p:tag name="SECTOMILLISECCONVERTED" val="1"/>
</p:tagLst>
</file>

<file path=ppt/theme/theme1.xml><?xml version="1.0" encoding="utf-8"?>
<a:theme xmlns:a="http://schemas.openxmlformats.org/drawingml/2006/main" name="Office-tema">
  <a:themeElements>
    <a:clrScheme name="DCO-farver">
      <a:dk1>
        <a:srgbClr val="004567"/>
      </a:dk1>
      <a:lt1>
        <a:srgbClr val="FFFFFF"/>
      </a:lt1>
      <a:dk2>
        <a:srgbClr val="44546A"/>
      </a:dk2>
      <a:lt2>
        <a:srgbClr val="E7E6E6"/>
      </a:lt2>
      <a:accent1>
        <a:srgbClr val="FF612C"/>
      </a:accent1>
      <a:accent2>
        <a:srgbClr val="B2CED6"/>
      </a:accent2>
      <a:accent3>
        <a:srgbClr val="FFD2C5"/>
      </a:accent3>
      <a:accent4>
        <a:srgbClr val="EB0024"/>
      </a:accent4>
      <a:accent5>
        <a:srgbClr val="F0C9C6"/>
      </a:accent5>
      <a:accent6>
        <a:srgbClr val="532341"/>
      </a:accent6>
      <a:hlink>
        <a:srgbClr val="FF612C"/>
      </a:hlink>
      <a:folHlink>
        <a:srgbClr val="00456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æsentation1" id="{71BFF767-C895-457E-B812-AF3A28F68D2F}" vid="{5337B203-7D50-4A3F-AE7F-3EC12528E6A5}"/>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DCO Powerpoint skabelon</Template>
  <TotalTime>477</TotalTime>
  <Words>1608</Words>
  <Application>Microsoft Office PowerPoint</Application>
  <PresentationFormat>Widescreen</PresentationFormat>
  <Paragraphs>124</Paragraphs>
  <Slides>11</Slides>
  <Notes>11</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11</vt:i4>
      </vt:variant>
    </vt:vector>
  </HeadingPairs>
  <TitlesOfParts>
    <vt:vector size="17" baseType="lpstr">
      <vt:lpstr>Arial</vt:lpstr>
      <vt:lpstr>Calibri</vt:lpstr>
      <vt:lpstr>Georgia</vt:lpstr>
      <vt:lpstr>Inter</vt:lpstr>
      <vt:lpstr>Verdana</vt:lpstr>
      <vt:lpstr>Office-tema</vt:lpstr>
      <vt:lpstr>Donordetektion</vt:lpstr>
      <vt:lpstr>PowerPoint-præsentation</vt:lpstr>
      <vt:lpstr>Intrakranielle rumopfyldende processer:</vt:lpstr>
      <vt:lpstr>PowerPoint-præsentation</vt:lpstr>
      <vt:lpstr>PowerPoint-præsentation</vt:lpstr>
      <vt:lpstr>PowerPoint-præsentation</vt:lpstr>
      <vt:lpstr>PowerPoint-præsentation</vt:lpstr>
      <vt:lpstr>Den Nationale Guideline for Organdonation  </vt:lpstr>
      <vt:lpstr>Den Nationale Guideline for Organdonation </vt:lpstr>
      <vt:lpstr>PowerPoint-præsentation</vt:lpstr>
      <vt:lpstr>PowerPoint-præsentation</vt:lpstr>
    </vt:vector>
  </TitlesOfParts>
  <Company>Region Midtjylland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Anne Marie Michelsen</dc:creator>
  <cp:lastModifiedBy>Randi Johnsen</cp:lastModifiedBy>
  <cp:revision>41</cp:revision>
  <cp:lastPrinted>2020-06-19T12:24:47Z</cp:lastPrinted>
  <dcterms:created xsi:type="dcterms:W3CDTF">2022-01-03T10:55:56Z</dcterms:created>
  <dcterms:modified xsi:type="dcterms:W3CDTF">2025-06-27T11:22:01Z</dcterms:modified>
</cp:coreProperties>
</file>