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sldIdLst>
    <p:sldId id="543" r:id="rId2"/>
    <p:sldId id="572" r:id="rId3"/>
    <p:sldId id="578" r:id="rId4"/>
    <p:sldId id="481" r:id="rId5"/>
    <p:sldId id="573" r:id="rId6"/>
    <p:sldId id="496" r:id="rId7"/>
    <p:sldId id="551" r:id="rId8"/>
    <p:sldId id="535" r:id="rId9"/>
    <p:sldId id="555" r:id="rId10"/>
    <p:sldId id="561" r:id="rId11"/>
    <p:sldId id="569" r:id="rId12"/>
    <p:sldId id="568" r:id="rId13"/>
    <p:sldId id="576" r:id="rId14"/>
    <p:sldId id="577" r:id="rId15"/>
    <p:sldId id="556" r:id="rId16"/>
    <p:sldId id="574" r:id="rId17"/>
    <p:sldId id="571" r:id="rId18"/>
    <p:sldId id="563" r:id="rId19"/>
    <p:sldId id="505" r:id="rId20"/>
    <p:sldId id="575" r:id="rId21"/>
    <p:sldId id="508" r:id="rId22"/>
    <p:sldId id="472" r:id="rId23"/>
    <p:sldId id="552" r:id="rId24"/>
    <p:sldId id="473" r:id="rId25"/>
    <p:sldId id="511" r:id="rId26"/>
    <p:sldId id="475" r:id="rId27"/>
    <p:sldId id="476" r:id="rId28"/>
  </p:sldIdLst>
  <p:sldSz cx="12192000" cy="6858000"/>
  <p:notesSz cx="6797675" cy="9926638"/>
  <p:custDataLst>
    <p:tags r:id="rId30"/>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1EE08824-D1E7-4E34-A9D0-5B2D783B75B2}">
          <p14:sldIdLst>
            <p14:sldId id="543"/>
            <p14:sldId id="572"/>
            <p14:sldId id="578"/>
            <p14:sldId id="481"/>
            <p14:sldId id="573"/>
            <p14:sldId id="496"/>
            <p14:sldId id="551"/>
            <p14:sldId id="535"/>
            <p14:sldId id="555"/>
            <p14:sldId id="561"/>
            <p14:sldId id="569"/>
            <p14:sldId id="568"/>
            <p14:sldId id="576"/>
            <p14:sldId id="577"/>
            <p14:sldId id="556"/>
            <p14:sldId id="574"/>
            <p14:sldId id="571"/>
            <p14:sldId id="563"/>
            <p14:sldId id="505"/>
            <p14:sldId id="575"/>
            <p14:sldId id="508"/>
            <p14:sldId id="472"/>
            <p14:sldId id="552"/>
            <p14:sldId id="473"/>
            <p14:sldId id="511"/>
            <p14:sldId id="475"/>
            <p14:sldId id="476"/>
          </p14:sldIdLst>
        </p14:section>
      </p14:sectionLst>
    </p:ext>
    <p:ext uri="{EFAFB233-063F-42B5-8137-9DF3F51BA10A}">
      <p15:sldGuideLst xmlns:p15="http://schemas.microsoft.com/office/powerpoint/2012/main">
        <p15:guide id="2" pos="3840">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C9C6"/>
    <a:srgbClr val="FF612C"/>
    <a:srgbClr val="004567"/>
    <a:srgbClr val="B2CED6"/>
    <a:srgbClr val="000000"/>
    <a:srgbClr val="EB00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049C7D-11FD-4F9E-8A81-9E54DF3E5F2E}" v="18" dt="2025-01-13T08:27:18.983"/>
    <p1510:client id="{9B10C0D7-F80F-4981-A819-ADC098B3945A}" v="242" dt="2025-01-13T10:23:11.639"/>
    <p1510:client id="{F36A8BEB-0366-46BD-BE77-AB52D81CFF6F}" v="9" dt="2025-01-12T17:28:54.5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170" autoAdjust="0"/>
    <p:restoredTop sz="93686" autoAdjust="0"/>
  </p:normalViewPr>
  <p:slideViewPr>
    <p:cSldViewPr snapToGrid="0" snapToObjects="1">
      <p:cViewPr varScale="1">
        <p:scale>
          <a:sx n="67" d="100"/>
          <a:sy n="67" d="100"/>
        </p:scale>
        <p:origin x="96" y="414"/>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55" d="100"/>
        <a:sy n="55" d="100"/>
      </p:scale>
      <p:origin x="0" y="-7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e Bøgh" userId="30a74582-e688-401c-95dc-6fa049afda39" providerId="ADAL" clId="{9B10C0D7-F80F-4981-A819-ADC098B3945A}"/>
    <pc:docChg chg="undo custSel addSld delSld modSld modSection">
      <pc:chgData name="Lone Bøgh" userId="30a74582-e688-401c-95dc-6fa049afda39" providerId="ADAL" clId="{9B10C0D7-F80F-4981-A819-ADC098B3945A}" dt="2025-01-13T10:56:00.320" v="539" actId="6549"/>
      <pc:docMkLst>
        <pc:docMk/>
      </pc:docMkLst>
      <pc:sldChg chg="modSp mod modAnim modNotesTx">
        <pc:chgData name="Lone Bøgh" userId="30a74582-e688-401c-95dc-6fa049afda39" providerId="ADAL" clId="{9B10C0D7-F80F-4981-A819-ADC098B3945A}" dt="2025-01-13T10:04:27.442" v="507" actId="20577"/>
        <pc:sldMkLst>
          <pc:docMk/>
          <pc:sldMk cId="3721160231" sldId="472"/>
        </pc:sldMkLst>
        <pc:spChg chg="mod">
          <ac:chgData name="Lone Bøgh" userId="30a74582-e688-401c-95dc-6fa049afda39" providerId="ADAL" clId="{9B10C0D7-F80F-4981-A819-ADC098B3945A}" dt="2025-01-13T10:04:27.442" v="507" actId="20577"/>
          <ac:spMkLst>
            <pc:docMk/>
            <pc:sldMk cId="3721160231" sldId="472"/>
            <ac:spMk id="3" creationId="{6AC9EE9A-C291-65EE-8FC8-1E2D669C8AA6}"/>
          </ac:spMkLst>
        </pc:spChg>
      </pc:sldChg>
      <pc:sldChg chg="modSp mod">
        <pc:chgData name="Lone Bøgh" userId="30a74582-e688-401c-95dc-6fa049afda39" providerId="ADAL" clId="{9B10C0D7-F80F-4981-A819-ADC098B3945A}" dt="2025-01-13T09:10:31.657" v="357" actId="14100"/>
        <pc:sldMkLst>
          <pc:docMk/>
          <pc:sldMk cId="2506840345" sldId="473"/>
        </pc:sldMkLst>
        <pc:spChg chg="mod">
          <ac:chgData name="Lone Bøgh" userId="30a74582-e688-401c-95dc-6fa049afda39" providerId="ADAL" clId="{9B10C0D7-F80F-4981-A819-ADC098B3945A}" dt="2025-01-13T09:10:31.657" v="357" actId="14100"/>
          <ac:spMkLst>
            <pc:docMk/>
            <pc:sldMk cId="2506840345" sldId="473"/>
            <ac:spMk id="3" creationId="{6AC9EE9A-C291-65EE-8FC8-1E2D669C8AA6}"/>
          </ac:spMkLst>
        </pc:spChg>
        <pc:spChg chg="mod">
          <ac:chgData name="Lone Bøgh" userId="30a74582-e688-401c-95dc-6fa049afda39" providerId="ADAL" clId="{9B10C0D7-F80F-4981-A819-ADC098B3945A}" dt="2025-01-13T09:09:46.215" v="351" actId="20577"/>
          <ac:spMkLst>
            <pc:docMk/>
            <pc:sldMk cId="2506840345" sldId="473"/>
            <ac:spMk id="4" creationId="{31FCC38C-AC28-76A4-1FD7-3BE1C7EB9BD2}"/>
          </ac:spMkLst>
        </pc:spChg>
      </pc:sldChg>
      <pc:sldChg chg="modSp mod modAnim">
        <pc:chgData name="Lone Bøgh" userId="30a74582-e688-401c-95dc-6fa049afda39" providerId="ADAL" clId="{9B10C0D7-F80F-4981-A819-ADC098B3945A}" dt="2025-01-13T10:08:28.559" v="515" actId="20577"/>
        <pc:sldMkLst>
          <pc:docMk/>
          <pc:sldMk cId="2368236010" sldId="475"/>
        </pc:sldMkLst>
        <pc:spChg chg="mod">
          <ac:chgData name="Lone Bøgh" userId="30a74582-e688-401c-95dc-6fa049afda39" providerId="ADAL" clId="{9B10C0D7-F80F-4981-A819-ADC098B3945A}" dt="2025-01-13T10:08:28.559" v="515" actId="20577"/>
          <ac:spMkLst>
            <pc:docMk/>
            <pc:sldMk cId="2368236010" sldId="475"/>
            <ac:spMk id="3" creationId="{6AC9EE9A-C291-65EE-8FC8-1E2D669C8AA6}"/>
          </ac:spMkLst>
        </pc:spChg>
        <pc:spChg chg="mod">
          <ac:chgData name="Lone Bøgh" userId="30a74582-e688-401c-95dc-6fa049afda39" providerId="ADAL" clId="{9B10C0D7-F80F-4981-A819-ADC098B3945A}" dt="2025-01-13T10:07:04.700" v="513" actId="20577"/>
          <ac:spMkLst>
            <pc:docMk/>
            <pc:sldMk cId="2368236010" sldId="475"/>
            <ac:spMk id="4" creationId="{31FCC38C-AC28-76A4-1FD7-3BE1C7EB9BD2}"/>
          </ac:spMkLst>
        </pc:spChg>
      </pc:sldChg>
      <pc:sldChg chg="modSp mod">
        <pc:chgData name="Lone Bøgh" userId="30a74582-e688-401c-95dc-6fa049afda39" providerId="ADAL" clId="{9B10C0D7-F80F-4981-A819-ADC098B3945A}" dt="2025-01-13T09:56:24.339" v="502" actId="14100"/>
        <pc:sldMkLst>
          <pc:docMk/>
          <pc:sldMk cId="3587709921" sldId="476"/>
        </pc:sldMkLst>
        <pc:spChg chg="mod">
          <ac:chgData name="Lone Bøgh" userId="30a74582-e688-401c-95dc-6fa049afda39" providerId="ADAL" clId="{9B10C0D7-F80F-4981-A819-ADC098B3945A}" dt="2025-01-13T09:56:24.339" v="502" actId="14100"/>
          <ac:spMkLst>
            <pc:docMk/>
            <pc:sldMk cId="3587709921" sldId="476"/>
            <ac:spMk id="3" creationId="{6AC9EE9A-C291-65EE-8FC8-1E2D669C8AA6}"/>
          </ac:spMkLst>
        </pc:spChg>
        <pc:spChg chg="mod">
          <ac:chgData name="Lone Bøgh" userId="30a74582-e688-401c-95dc-6fa049afda39" providerId="ADAL" clId="{9B10C0D7-F80F-4981-A819-ADC098B3945A}" dt="2025-01-13T09:54:02.330" v="487" actId="20577"/>
          <ac:spMkLst>
            <pc:docMk/>
            <pc:sldMk cId="3587709921" sldId="476"/>
            <ac:spMk id="4" creationId="{31FCC38C-AC28-76A4-1FD7-3BE1C7EB9BD2}"/>
          </ac:spMkLst>
        </pc:spChg>
      </pc:sldChg>
      <pc:sldChg chg="modSp mod modAnim modNotesTx">
        <pc:chgData name="Lone Bøgh" userId="30a74582-e688-401c-95dc-6fa049afda39" providerId="ADAL" clId="{9B10C0D7-F80F-4981-A819-ADC098B3945A}" dt="2025-01-13T10:00:33.928" v="504"/>
        <pc:sldMkLst>
          <pc:docMk/>
          <pc:sldMk cId="221178256" sldId="508"/>
        </pc:sldMkLst>
        <pc:spChg chg="mod">
          <ac:chgData name="Lone Bøgh" userId="30a74582-e688-401c-95dc-6fa049afda39" providerId="ADAL" clId="{9B10C0D7-F80F-4981-A819-ADC098B3945A}" dt="2025-01-13T08:59:41.510" v="152" actId="14100"/>
          <ac:spMkLst>
            <pc:docMk/>
            <pc:sldMk cId="221178256" sldId="508"/>
            <ac:spMk id="3" creationId="{6AC9EE9A-C291-65EE-8FC8-1E2D669C8AA6}"/>
          </ac:spMkLst>
        </pc:spChg>
      </pc:sldChg>
      <pc:sldChg chg="modSp mod modNotesTx">
        <pc:chgData name="Lone Bøgh" userId="30a74582-e688-401c-95dc-6fa049afda39" providerId="ADAL" clId="{9B10C0D7-F80F-4981-A819-ADC098B3945A}" dt="2025-01-13T09:12:43.552" v="371" actId="14100"/>
        <pc:sldMkLst>
          <pc:docMk/>
          <pc:sldMk cId="454606946" sldId="511"/>
        </pc:sldMkLst>
        <pc:spChg chg="mod">
          <ac:chgData name="Lone Bøgh" userId="30a74582-e688-401c-95dc-6fa049afda39" providerId="ADAL" clId="{9B10C0D7-F80F-4981-A819-ADC098B3945A}" dt="2025-01-13T09:12:43.552" v="371" actId="14100"/>
          <ac:spMkLst>
            <pc:docMk/>
            <pc:sldMk cId="454606946" sldId="511"/>
            <ac:spMk id="3" creationId="{6AC9EE9A-C291-65EE-8FC8-1E2D669C8AA6}"/>
          </ac:spMkLst>
        </pc:spChg>
        <pc:spChg chg="mod">
          <ac:chgData name="Lone Bøgh" userId="30a74582-e688-401c-95dc-6fa049afda39" providerId="ADAL" clId="{9B10C0D7-F80F-4981-A819-ADC098B3945A}" dt="2025-01-13T09:12:01.183" v="358" actId="21"/>
          <ac:spMkLst>
            <pc:docMk/>
            <pc:sldMk cId="454606946" sldId="511"/>
            <ac:spMk id="4" creationId="{31FCC38C-AC28-76A4-1FD7-3BE1C7EB9BD2}"/>
          </ac:spMkLst>
        </pc:spChg>
      </pc:sldChg>
      <pc:sldChg chg="modNotesTx">
        <pc:chgData name="Lone Bøgh" userId="30a74582-e688-401c-95dc-6fa049afda39" providerId="ADAL" clId="{9B10C0D7-F80F-4981-A819-ADC098B3945A}" dt="2025-01-13T10:53:45.240" v="537" actId="20577"/>
        <pc:sldMkLst>
          <pc:docMk/>
          <pc:sldMk cId="4047033845" sldId="543"/>
        </pc:sldMkLst>
      </pc:sldChg>
      <pc:sldChg chg="modNotesTx">
        <pc:chgData name="Lone Bøgh" userId="30a74582-e688-401c-95dc-6fa049afda39" providerId="ADAL" clId="{9B10C0D7-F80F-4981-A819-ADC098B3945A}" dt="2025-01-13T10:56:00.320" v="539" actId="6549"/>
        <pc:sldMkLst>
          <pc:docMk/>
          <pc:sldMk cId="364375774" sldId="547"/>
        </pc:sldMkLst>
      </pc:sldChg>
      <pc:sldChg chg="modSp add mod modAnim modNotesTx">
        <pc:chgData name="Lone Bøgh" userId="30a74582-e688-401c-95dc-6fa049afda39" providerId="ADAL" clId="{9B10C0D7-F80F-4981-A819-ADC098B3945A}" dt="2025-01-13T10:23:45.461" v="533" actId="6549"/>
        <pc:sldMkLst>
          <pc:docMk/>
          <pc:sldMk cId="1548146849" sldId="552"/>
        </pc:sldMkLst>
        <pc:spChg chg="mod">
          <ac:chgData name="Lone Bøgh" userId="30a74582-e688-401c-95dc-6fa049afda39" providerId="ADAL" clId="{9B10C0D7-F80F-4981-A819-ADC098B3945A}" dt="2025-01-13T10:05:31.848" v="510" actId="20577"/>
          <ac:spMkLst>
            <pc:docMk/>
            <pc:sldMk cId="1548146849" sldId="552"/>
            <ac:spMk id="3" creationId="{CEF6318E-3DAD-4795-BB5C-3BFA787921A2}"/>
          </ac:spMkLst>
        </pc:spChg>
      </pc:sldChg>
      <pc:sldChg chg="del">
        <pc:chgData name="Lone Bøgh" userId="30a74582-e688-401c-95dc-6fa049afda39" providerId="ADAL" clId="{9B10C0D7-F80F-4981-A819-ADC098B3945A}" dt="2025-01-13T09:02:43.856" v="156" actId="2696"/>
        <pc:sldMkLst>
          <pc:docMk/>
          <pc:sldMk cId="1827037403" sldId="552"/>
        </pc:sldMkLst>
      </pc:sldChg>
    </pc:docChg>
  </pc:docChgLst>
  <pc:docChgLst>
    <pc:chgData name="Lone Bøgh" userId="30a74582-e688-401c-95dc-6fa049afda39" providerId="ADAL" clId="{E621E5DC-26D5-4707-A5E4-B17362102D93}"/>
    <pc:docChg chg="undo custSel addSld delSld modSld modSection">
      <pc:chgData name="Lone Bøgh" userId="30a74582-e688-401c-95dc-6fa049afda39" providerId="ADAL" clId="{E621E5DC-26D5-4707-A5E4-B17362102D93}" dt="2025-01-10T17:17:49.171" v="718" actId="20577"/>
      <pc:docMkLst>
        <pc:docMk/>
      </pc:docMkLst>
      <pc:sldChg chg="modSp mod modAnim">
        <pc:chgData name="Lone Bøgh" userId="30a74582-e688-401c-95dc-6fa049afda39" providerId="ADAL" clId="{E621E5DC-26D5-4707-A5E4-B17362102D93}" dt="2025-01-10T17:14:35.100" v="526" actId="14100"/>
        <pc:sldMkLst>
          <pc:docMk/>
          <pc:sldMk cId="3721160231" sldId="472"/>
        </pc:sldMkLst>
        <pc:spChg chg="mod">
          <ac:chgData name="Lone Bøgh" userId="30a74582-e688-401c-95dc-6fa049afda39" providerId="ADAL" clId="{E621E5DC-26D5-4707-A5E4-B17362102D93}" dt="2025-01-10T17:14:35.100" v="526" actId="14100"/>
          <ac:spMkLst>
            <pc:docMk/>
            <pc:sldMk cId="3721160231" sldId="472"/>
            <ac:spMk id="3" creationId="{6AC9EE9A-C291-65EE-8FC8-1E2D669C8AA6}"/>
          </ac:spMkLst>
        </pc:spChg>
      </pc:sldChg>
      <pc:sldChg chg="modNotesTx">
        <pc:chgData name="Lone Bøgh" userId="30a74582-e688-401c-95dc-6fa049afda39" providerId="ADAL" clId="{E621E5DC-26D5-4707-A5E4-B17362102D93}" dt="2025-01-10T17:15:27.524" v="575" actId="20577"/>
        <pc:sldMkLst>
          <pc:docMk/>
          <pc:sldMk cId="2506840345" sldId="473"/>
        </pc:sldMkLst>
      </pc:sldChg>
      <pc:sldChg chg="modNotesTx">
        <pc:chgData name="Lone Bøgh" userId="30a74582-e688-401c-95dc-6fa049afda39" providerId="ADAL" clId="{E621E5DC-26D5-4707-A5E4-B17362102D93}" dt="2025-01-10T17:17:49.171" v="718" actId="20577"/>
        <pc:sldMkLst>
          <pc:docMk/>
          <pc:sldMk cId="2368236010" sldId="475"/>
        </pc:sldMkLst>
      </pc:sldChg>
      <pc:sldChg chg="modNotesTx">
        <pc:chgData name="Lone Bøgh" userId="30a74582-e688-401c-95dc-6fa049afda39" providerId="ADAL" clId="{E621E5DC-26D5-4707-A5E4-B17362102D93}" dt="2025-01-10T11:07:22.155" v="203" actId="20577"/>
        <pc:sldMkLst>
          <pc:docMk/>
          <pc:sldMk cId="3587709921" sldId="476"/>
        </pc:sldMkLst>
      </pc:sldChg>
      <pc:sldChg chg="modNotesTx">
        <pc:chgData name="Lone Bøgh" userId="30a74582-e688-401c-95dc-6fa049afda39" providerId="ADAL" clId="{E621E5DC-26D5-4707-A5E4-B17362102D93}" dt="2025-01-10T11:00:47.784" v="87" actId="20577"/>
        <pc:sldMkLst>
          <pc:docMk/>
          <pc:sldMk cId="1231369708" sldId="496"/>
        </pc:sldMkLst>
      </pc:sldChg>
      <pc:sldChg chg="modSp mod modNotesTx">
        <pc:chgData name="Lone Bøgh" userId="30a74582-e688-401c-95dc-6fa049afda39" providerId="ADAL" clId="{E621E5DC-26D5-4707-A5E4-B17362102D93}" dt="2025-01-10T13:00:58.350" v="330" actId="20577"/>
        <pc:sldMkLst>
          <pc:docMk/>
          <pc:sldMk cId="4104498046" sldId="505"/>
        </pc:sldMkLst>
        <pc:spChg chg="mod">
          <ac:chgData name="Lone Bøgh" userId="30a74582-e688-401c-95dc-6fa049afda39" providerId="ADAL" clId="{E621E5DC-26D5-4707-A5E4-B17362102D93}" dt="2025-01-10T13:00:58.350" v="330" actId="20577"/>
          <ac:spMkLst>
            <pc:docMk/>
            <pc:sldMk cId="4104498046" sldId="505"/>
            <ac:spMk id="5" creationId="{E5E1932C-7B81-31AD-E698-97A3152C53EB}"/>
          </ac:spMkLst>
        </pc:spChg>
      </pc:sldChg>
      <pc:sldChg chg="modSp">
        <pc:chgData name="Lone Bøgh" userId="30a74582-e688-401c-95dc-6fa049afda39" providerId="ADAL" clId="{E621E5DC-26D5-4707-A5E4-B17362102D93}" dt="2025-01-10T17:12:47.629" v="524" actId="113"/>
        <pc:sldMkLst>
          <pc:docMk/>
          <pc:sldMk cId="221178256" sldId="508"/>
        </pc:sldMkLst>
        <pc:spChg chg="mod">
          <ac:chgData name="Lone Bøgh" userId="30a74582-e688-401c-95dc-6fa049afda39" providerId="ADAL" clId="{E621E5DC-26D5-4707-A5E4-B17362102D93}" dt="2025-01-10T17:12:47.629" v="524" actId="113"/>
          <ac:spMkLst>
            <pc:docMk/>
            <pc:sldMk cId="221178256" sldId="508"/>
            <ac:spMk id="3" creationId="{6AC9EE9A-C291-65EE-8FC8-1E2D669C8AA6}"/>
          </ac:spMkLst>
        </pc:spChg>
      </pc:sldChg>
      <pc:sldChg chg="modSp mod modAnim modNotesTx">
        <pc:chgData name="Lone Bøgh" userId="30a74582-e688-401c-95dc-6fa049afda39" providerId="ADAL" clId="{E621E5DC-26D5-4707-A5E4-B17362102D93}" dt="2025-01-10T17:16:38.220" v="617" actId="20577"/>
        <pc:sldMkLst>
          <pc:docMk/>
          <pc:sldMk cId="454606946" sldId="511"/>
        </pc:sldMkLst>
        <pc:spChg chg="mod">
          <ac:chgData name="Lone Bøgh" userId="30a74582-e688-401c-95dc-6fa049afda39" providerId="ADAL" clId="{E621E5DC-26D5-4707-A5E4-B17362102D93}" dt="2025-01-10T17:16:13.165" v="579" actId="14100"/>
          <ac:spMkLst>
            <pc:docMk/>
            <pc:sldMk cId="454606946" sldId="511"/>
            <ac:spMk id="3" creationId="{6AC9EE9A-C291-65EE-8FC8-1E2D669C8AA6}"/>
          </ac:spMkLst>
        </pc:spChg>
      </pc:sldChg>
      <pc:sldChg chg="modNotesTx">
        <pc:chgData name="Lone Bøgh" userId="30a74582-e688-401c-95dc-6fa049afda39" providerId="ADAL" clId="{E621E5DC-26D5-4707-A5E4-B17362102D93}" dt="2025-01-10T10:22:08.677" v="10" actId="6549"/>
        <pc:sldMkLst>
          <pc:docMk/>
          <pc:sldMk cId="4047033845" sldId="543"/>
        </pc:sldMkLst>
      </pc:sldChg>
      <pc:sldChg chg="modNotesTx">
        <pc:chgData name="Lone Bøgh" userId="30a74582-e688-401c-95dc-6fa049afda39" providerId="ADAL" clId="{E621E5DC-26D5-4707-A5E4-B17362102D93}" dt="2025-01-10T10:01:21.968" v="6" actId="6549"/>
        <pc:sldMkLst>
          <pc:docMk/>
          <pc:sldMk cId="364375774" sldId="547"/>
        </pc:sldMkLst>
      </pc:sldChg>
      <pc:sldChg chg="modNotesTx">
        <pc:chgData name="Lone Bøgh" userId="30a74582-e688-401c-95dc-6fa049afda39" providerId="ADAL" clId="{E621E5DC-26D5-4707-A5E4-B17362102D93}" dt="2025-01-10T11:11:34.553" v="205" actId="6549"/>
        <pc:sldMkLst>
          <pc:docMk/>
          <pc:sldMk cId="2377339312" sldId="551"/>
        </pc:sldMkLst>
      </pc:sldChg>
      <pc:sldChg chg="modSp del mod">
        <pc:chgData name="Lone Bøgh" userId="30a74582-e688-401c-95dc-6fa049afda39" providerId="ADAL" clId="{E621E5DC-26D5-4707-A5E4-B17362102D93}" dt="2025-01-10T12:33:02.939" v="226" actId="2696"/>
        <pc:sldMkLst>
          <pc:docMk/>
          <pc:sldMk cId="1644953710" sldId="552"/>
        </pc:sldMkLst>
        <pc:spChg chg="mod">
          <ac:chgData name="Lone Bøgh" userId="30a74582-e688-401c-95dc-6fa049afda39" providerId="ADAL" clId="{E621E5DC-26D5-4707-A5E4-B17362102D93}" dt="2025-01-10T12:17:10.920" v="225" actId="20577"/>
          <ac:spMkLst>
            <pc:docMk/>
            <pc:sldMk cId="1644953710" sldId="552"/>
            <ac:spMk id="3" creationId="{CEF6318E-3DAD-4795-BB5C-3BFA787921A2}"/>
          </ac:spMkLst>
        </pc:spChg>
      </pc:sldChg>
      <pc:sldChg chg="modSp add modNotesTx">
        <pc:chgData name="Lone Bøgh" userId="30a74582-e688-401c-95dc-6fa049afda39" providerId="ADAL" clId="{E621E5DC-26D5-4707-A5E4-B17362102D93}" dt="2025-01-10T12:33:25.738" v="229" actId="6549"/>
        <pc:sldMkLst>
          <pc:docMk/>
          <pc:sldMk cId="1827037403" sldId="552"/>
        </pc:sldMkLst>
        <pc:spChg chg="mod">
          <ac:chgData name="Lone Bøgh" userId="30a74582-e688-401c-95dc-6fa049afda39" providerId="ADAL" clId="{E621E5DC-26D5-4707-A5E4-B17362102D93}" dt="2025-01-10T12:33:25.738" v="229" actId="6549"/>
          <ac:spMkLst>
            <pc:docMk/>
            <pc:sldMk cId="1827037403" sldId="552"/>
            <ac:spMk id="3" creationId="{CEF6318E-3DAD-4795-BB5C-3BFA787921A2}"/>
          </ac:spMkLst>
        </pc:spChg>
      </pc:sldChg>
      <pc:sldChg chg="modNotesTx">
        <pc:chgData name="Lone Bøgh" userId="30a74582-e688-401c-95dc-6fa049afda39" providerId="ADAL" clId="{E621E5DC-26D5-4707-A5E4-B17362102D93}" dt="2025-01-10T13:41:44.590" v="515" actId="6549"/>
        <pc:sldMkLst>
          <pc:docMk/>
          <pc:sldMk cId="1956481017" sldId="556"/>
        </pc:sldMkLst>
      </pc:sldChg>
      <pc:sldChg chg="modNotesTx">
        <pc:chgData name="Lone Bøgh" userId="30a74582-e688-401c-95dc-6fa049afda39" providerId="ADAL" clId="{E621E5DC-26D5-4707-A5E4-B17362102D93}" dt="2025-01-10T12:42:30.240" v="234" actId="20577"/>
        <pc:sldMkLst>
          <pc:docMk/>
          <pc:sldMk cId="1037762013" sldId="561"/>
        </pc:sldMkLst>
      </pc:sldChg>
      <pc:sldChg chg="modNotesTx">
        <pc:chgData name="Lone Bøgh" userId="30a74582-e688-401c-95dc-6fa049afda39" providerId="ADAL" clId="{E621E5DC-26D5-4707-A5E4-B17362102D93}" dt="2025-01-10T17:06:53.670" v="522" actId="6549"/>
        <pc:sldMkLst>
          <pc:docMk/>
          <pc:sldMk cId="4275353421" sldId="563"/>
        </pc:sldMkLst>
      </pc:sldChg>
      <pc:sldChg chg="modNotesTx">
        <pc:chgData name="Lone Bøgh" userId="30a74582-e688-401c-95dc-6fa049afda39" providerId="ADAL" clId="{E621E5DC-26D5-4707-A5E4-B17362102D93}" dt="2025-01-10T13:14:47.110" v="349" actId="20577"/>
        <pc:sldMkLst>
          <pc:docMk/>
          <pc:sldMk cId="1292083544" sldId="569"/>
        </pc:sldMkLst>
      </pc:sldChg>
      <pc:sldChg chg="modSp modAnim">
        <pc:chgData name="Lone Bøgh" userId="30a74582-e688-401c-95dc-6fa049afda39" providerId="ADAL" clId="{E621E5DC-26D5-4707-A5E4-B17362102D93}" dt="2025-01-10T13:47:13.571" v="521" actId="6549"/>
        <pc:sldMkLst>
          <pc:docMk/>
          <pc:sldMk cId="1999732484" sldId="571"/>
        </pc:sldMkLst>
        <pc:spChg chg="mod">
          <ac:chgData name="Lone Bøgh" userId="30a74582-e688-401c-95dc-6fa049afda39" providerId="ADAL" clId="{E621E5DC-26D5-4707-A5E4-B17362102D93}" dt="2025-01-10T13:47:13.571" v="521" actId="6549"/>
          <ac:spMkLst>
            <pc:docMk/>
            <pc:sldMk cId="1999732484" sldId="571"/>
            <ac:spMk id="4" creationId="{B0184C22-4054-D3B4-E107-76A22A08C8B0}"/>
          </ac:spMkLst>
        </pc:spChg>
      </pc:sldChg>
      <pc:sldChg chg="modNotesTx">
        <pc:chgData name="Lone Bøgh" userId="30a74582-e688-401c-95dc-6fa049afda39" providerId="ADAL" clId="{E621E5DC-26D5-4707-A5E4-B17362102D93}" dt="2025-01-10T10:35:30.739" v="12" actId="6549"/>
        <pc:sldMkLst>
          <pc:docMk/>
          <pc:sldMk cId="1750507795" sldId="573"/>
        </pc:sldMkLst>
      </pc:sldChg>
      <pc:sldChg chg="modNotesTx">
        <pc:chgData name="Lone Bøgh" userId="30a74582-e688-401c-95dc-6fa049afda39" providerId="ADAL" clId="{E621E5DC-26D5-4707-A5E4-B17362102D93}" dt="2025-01-10T13:46:01.844" v="520" actId="6549"/>
        <pc:sldMkLst>
          <pc:docMk/>
          <pc:sldMk cId="1525562107" sldId="574"/>
        </pc:sldMkLst>
      </pc:sldChg>
      <pc:sldChg chg="modSp modAnim">
        <pc:chgData name="Lone Bøgh" userId="30a74582-e688-401c-95dc-6fa049afda39" providerId="ADAL" clId="{E621E5DC-26D5-4707-A5E4-B17362102D93}" dt="2025-01-10T17:12:06.332" v="523" actId="6549"/>
        <pc:sldMkLst>
          <pc:docMk/>
          <pc:sldMk cId="2491167958" sldId="575"/>
        </pc:sldMkLst>
        <pc:spChg chg="mod">
          <ac:chgData name="Lone Bøgh" userId="30a74582-e688-401c-95dc-6fa049afda39" providerId="ADAL" clId="{E621E5DC-26D5-4707-A5E4-B17362102D93}" dt="2025-01-10T17:12:06.332" v="523" actId="6549"/>
          <ac:spMkLst>
            <pc:docMk/>
            <pc:sldMk cId="2491167958" sldId="575"/>
            <ac:spMk id="5" creationId="{E5E1932C-7B81-31AD-E698-97A3152C53EB}"/>
          </ac:spMkLst>
        </pc:spChg>
      </pc:sldChg>
    </pc:docChg>
  </pc:docChgLst>
  <pc:docChgLst>
    <pc:chgData name="Lone Bøgh" userId="30a74582-e688-401c-95dc-6fa049afda39" providerId="ADAL" clId="{F36A8BEB-0366-46BD-BE77-AB52D81CFF6F}"/>
    <pc:docChg chg="undo custSel addSld delSld modSld modSection">
      <pc:chgData name="Lone Bøgh" userId="30a74582-e688-401c-95dc-6fa049afda39" providerId="ADAL" clId="{F36A8BEB-0366-46BD-BE77-AB52D81CFF6F}" dt="2025-01-12T17:28:54.565" v="47" actId="20577"/>
      <pc:docMkLst>
        <pc:docMk/>
      </pc:docMkLst>
      <pc:sldChg chg="modSp mod">
        <pc:chgData name="Lone Bøgh" userId="30a74582-e688-401c-95dc-6fa049afda39" providerId="ADAL" clId="{F36A8BEB-0366-46BD-BE77-AB52D81CFF6F}" dt="2025-01-12T17:26:26.164" v="44" actId="6549"/>
        <pc:sldMkLst>
          <pc:docMk/>
          <pc:sldMk cId="3587709921" sldId="476"/>
        </pc:sldMkLst>
        <pc:spChg chg="mod">
          <ac:chgData name="Lone Bøgh" userId="30a74582-e688-401c-95dc-6fa049afda39" providerId="ADAL" clId="{F36A8BEB-0366-46BD-BE77-AB52D81CFF6F}" dt="2025-01-12T17:26:26.164" v="44" actId="6549"/>
          <ac:spMkLst>
            <pc:docMk/>
            <pc:sldMk cId="3587709921" sldId="476"/>
            <ac:spMk id="4" creationId="{31FCC38C-AC28-76A4-1FD7-3BE1C7EB9BD2}"/>
          </ac:spMkLst>
        </pc:spChg>
      </pc:sldChg>
      <pc:sldChg chg="modSp">
        <pc:chgData name="Lone Bøgh" userId="30a74582-e688-401c-95dc-6fa049afda39" providerId="ADAL" clId="{F36A8BEB-0366-46BD-BE77-AB52D81CFF6F}" dt="2025-01-12T17:24:45.862" v="12" actId="20577"/>
        <pc:sldMkLst>
          <pc:docMk/>
          <pc:sldMk cId="454606946" sldId="511"/>
        </pc:sldMkLst>
        <pc:spChg chg="mod">
          <ac:chgData name="Lone Bøgh" userId="30a74582-e688-401c-95dc-6fa049afda39" providerId="ADAL" clId="{F36A8BEB-0366-46BD-BE77-AB52D81CFF6F}" dt="2025-01-12T17:24:45.862" v="12" actId="20577"/>
          <ac:spMkLst>
            <pc:docMk/>
            <pc:sldMk cId="454606946" sldId="511"/>
            <ac:spMk id="3" creationId="{6AC9EE9A-C291-65EE-8FC8-1E2D669C8AA6}"/>
          </ac:spMkLst>
        </pc:spChg>
      </pc:sldChg>
      <pc:sldChg chg="modSp">
        <pc:chgData name="Lone Bøgh" userId="30a74582-e688-401c-95dc-6fa049afda39" providerId="ADAL" clId="{F36A8BEB-0366-46BD-BE77-AB52D81CFF6F}" dt="2025-01-12T17:28:54.565" v="47" actId="20577"/>
        <pc:sldMkLst>
          <pc:docMk/>
          <pc:sldMk cId="1827037403" sldId="552"/>
        </pc:sldMkLst>
        <pc:spChg chg="mod">
          <ac:chgData name="Lone Bøgh" userId="30a74582-e688-401c-95dc-6fa049afda39" providerId="ADAL" clId="{F36A8BEB-0366-46BD-BE77-AB52D81CFF6F}" dt="2025-01-12T17:28:54.565" v="47" actId="20577"/>
          <ac:spMkLst>
            <pc:docMk/>
            <pc:sldMk cId="1827037403" sldId="552"/>
            <ac:spMk id="3" creationId="{CEF6318E-3DAD-4795-BB5C-3BFA787921A2}"/>
          </ac:spMkLst>
        </pc:spChg>
      </pc:sldChg>
      <pc:sldChg chg="modSp mod addAnim delAnim">
        <pc:chgData name="Lone Bøgh" userId="30a74582-e688-401c-95dc-6fa049afda39" providerId="ADAL" clId="{F36A8BEB-0366-46BD-BE77-AB52D81CFF6F}" dt="2025-01-12T12:27:51.815" v="9" actId="21"/>
        <pc:sldMkLst>
          <pc:docMk/>
          <pc:sldMk cId="1037762013" sldId="561"/>
        </pc:sldMkLst>
        <pc:spChg chg="mod">
          <ac:chgData name="Lone Bøgh" userId="30a74582-e688-401c-95dc-6fa049afda39" providerId="ADAL" clId="{F36A8BEB-0366-46BD-BE77-AB52D81CFF6F}" dt="2025-01-12T12:27:51.815" v="9" actId="21"/>
          <ac:spMkLst>
            <pc:docMk/>
            <pc:sldMk cId="1037762013" sldId="561"/>
            <ac:spMk id="4" creationId="{AF4FC1CD-E4A2-3C11-35F9-C2D6C2897985}"/>
          </ac:spMkLst>
        </pc:spChg>
      </pc:sldChg>
      <pc:sldChg chg="modSp mod modAnim">
        <pc:chgData name="Lone Bøgh" userId="30a74582-e688-401c-95dc-6fa049afda39" providerId="ADAL" clId="{F36A8BEB-0366-46BD-BE77-AB52D81CFF6F}" dt="2025-01-12T12:27:51.081" v="8" actId="20577"/>
        <pc:sldMkLst>
          <pc:docMk/>
          <pc:sldMk cId="4275353421" sldId="563"/>
        </pc:sldMkLst>
        <pc:spChg chg="mod">
          <ac:chgData name="Lone Bøgh" userId="30a74582-e688-401c-95dc-6fa049afda39" providerId="ADAL" clId="{F36A8BEB-0366-46BD-BE77-AB52D81CFF6F}" dt="2025-01-12T12:27:51.081" v="8" actId="20577"/>
          <ac:spMkLst>
            <pc:docMk/>
            <pc:sldMk cId="4275353421" sldId="563"/>
            <ac:spMk id="3" creationId="{E59163D9-DE4E-6A9E-DA39-5C4852A2323C}"/>
          </ac:spMkLst>
        </pc:spChg>
      </pc:sldChg>
      <pc:sldChg chg="add">
        <pc:chgData name="Lone Bøgh" userId="30a74582-e688-401c-95dc-6fa049afda39" providerId="ADAL" clId="{F36A8BEB-0366-46BD-BE77-AB52D81CFF6F}" dt="2025-01-12T16:30:49.529" v="11"/>
        <pc:sldMkLst>
          <pc:docMk/>
          <pc:sldMk cId="249563342" sldId="572"/>
        </pc:sldMkLst>
      </pc:sldChg>
      <pc:sldChg chg="del">
        <pc:chgData name="Lone Bøgh" userId="30a74582-e688-401c-95dc-6fa049afda39" providerId="ADAL" clId="{F36A8BEB-0366-46BD-BE77-AB52D81CFF6F}" dt="2025-01-12T16:30:45.161" v="10" actId="2696"/>
        <pc:sldMkLst>
          <pc:docMk/>
          <pc:sldMk cId="2528259128" sldId="572"/>
        </pc:sldMkLst>
      </pc:sldChg>
    </pc:docChg>
  </pc:docChgLst>
  <pc:docChgLst>
    <pc:chgData name="Lone Bøgh" userId="30a74582-e688-401c-95dc-6fa049afda39" providerId="ADAL" clId="{483D5C98-71B8-4736-92E3-4582DC973E83}"/>
    <pc:docChg chg="undo custSel modSld">
      <pc:chgData name="Lone Bøgh" userId="30a74582-e688-401c-95dc-6fa049afda39" providerId="ADAL" clId="{483D5C98-71B8-4736-92E3-4582DC973E83}" dt="2025-01-09T13:31:19.023" v="732" actId="1037"/>
      <pc:docMkLst>
        <pc:docMk/>
      </pc:docMkLst>
      <pc:sldChg chg="modSp modAnim">
        <pc:chgData name="Lone Bøgh" userId="30a74582-e688-401c-95dc-6fa049afda39" providerId="ADAL" clId="{483D5C98-71B8-4736-92E3-4582DC973E83}" dt="2025-01-09T12:39:05.963" v="398"/>
        <pc:sldMkLst>
          <pc:docMk/>
          <pc:sldMk cId="3721160231" sldId="472"/>
        </pc:sldMkLst>
        <pc:spChg chg="mod">
          <ac:chgData name="Lone Bøgh" userId="30a74582-e688-401c-95dc-6fa049afda39" providerId="ADAL" clId="{483D5C98-71B8-4736-92E3-4582DC973E83}" dt="2025-01-09T12:38:57.686" v="396" actId="20577"/>
          <ac:spMkLst>
            <pc:docMk/>
            <pc:sldMk cId="3721160231" sldId="472"/>
            <ac:spMk id="3" creationId="{6AC9EE9A-C291-65EE-8FC8-1E2D669C8AA6}"/>
          </ac:spMkLst>
        </pc:spChg>
      </pc:sldChg>
      <pc:sldChg chg="modSp modAnim">
        <pc:chgData name="Lone Bøgh" userId="30a74582-e688-401c-95dc-6fa049afda39" providerId="ADAL" clId="{483D5C98-71B8-4736-92E3-4582DC973E83}" dt="2025-01-09T12:45:29.880" v="400"/>
        <pc:sldMkLst>
          <pc:docMk/>
          <pc:sldMk cId="2506840345" sldId="473"/>
        </pc:sldMkLst>
        <pc:spChg chg="mod">
          <ac:chgData name="Lone Bøgh" userId="30a74582-e688-401c-95dc-6fa049afda39" providerId="ADAL" clId="{483D5C98-71B8-4736-92E3-4582DC973E83}" dt="2025-01-09T12:40:08.424" v="399" actId="20577"/>
          <ac:spMkLst>
            <pc:docMk/>
            <pc:sldMk cId="2506840345" sldId="473"/>
            <ac:spMk id="3" creationId="{6AC9EE9A-C291-65EE-8FC8-1E2D669C8AA6}"/>
          </ac:spMkLst>
        </pc:spChg>
      </pc:sldChg>
      <pc:sldChg chg="modSp">
        <pc:chgData name="Lone Bøgh" userId="30a74582-e688-401c-95dc-6fa049afda39" providerId="ADAL" clId="{483D5C98-71B8-4736-92E3-4582DC973E83}" dt="2025-01-09T12:49:02.278" v="408" actId="20577"/>
        <pc:sldMkLst>
          <pc:docMk/>
          <pc:sldMk cId="2368236010" sldId="475"/>
        </pc:sldMkLst>
        <pc:spChg chg="mod">
          <ac:chgData name="Lone Bøgh" userId="30a74582-e688-401c-95dc-6fa049afda39" providerId="ADAL" clId="{483D5C98-71B8-4736-92E3-4582DC973E83}" dt="2025-01-09T12:49:02.278" v="408" actId="20577"/>
          <ac:spMkLst>
            <pc:docMk/>
            <pc:sldMk cId="2368236010" sldId="475"/>
            <ac:spMk id="3" creationId="{6AC9EE9A-C291-65EE-8FC8-1E2D669C8AA6}"/>
          </ac:spMkLst>
        </pc:spChg>
      </pc:sldChg>
      <pc:sldChg chg="modSp modAnim">
        <pc:chgData name="Lone Bøgh" userId="30a74582-e688-401c-95dc-6fa049afda39" providerId="ADAL" clId="{483D5C98-71B8-4736-92E3-4582DC973E83}" dt="2025-01-09T12:53:03.402" v="416"/>
        <pc:sldMkLst>
          <pc:docMk/>
          <pc:sldMk cId="3587709921" sldId="476"/>
        </pc:sldMkLst>
        <pc:spChg chg="mod">
          <ac:chgData name="Lone Bøgh" userId="30a74582-e688-401c-95dc-6fa049afda39" providerId="ADAL" clId="{483D5C98-71B8-4736-92E3-4582DC973E83}" dt="2025-01-09T12:52:20.904" v="414" actId="20577"/>
          <ac:spMkLst>
            <pc:docMk/>
            <pc:sldMk cId="3587709921" sldId="476"/>
            <ac:spMk id="3" creationId="{6AC9EE9A-C291-65EE-8FC8-1E2D669C8AA6}"/>
          </ac:spMkLst>
        </pc:spChg>
      </pc:sldChg>
      <pc:sldChg chg="modSp mod">
        <pc:chgData name="Lone Bøgh" userId="30a74582-e688-401c-95dc-6fa049afda39" providerId="ADAL" clId="{483D5C98-71B8-4736-92E3-4582DC973E83}" dt="2025-01-09T12:54:07.018" v="417" actId="1076"/>
        <pc:sldMkLst>
          <pc:docMk/>
          <pc:sldMk cId="1124517008" sldId="481"/>
        </pc:sldMkLst>
        <pc:picChg chg="mod">
          <ac:chgData name="Lone Bøgh" userId="30a74582-e688-401c-95dc-6fa049afda39" providerId="ADAL" clId="{483D5C98-71B8-4736-92E3-4582DC973E83}" dt="2025-01-09T12:54:07.018" v="417" actId="1076"/>
          <ac:picMkLst>
            <pc:docMk/>
            <pc:sldMk cId="1124517008" sldId="481"/>
            <ac:picMk id="5" creationId="{48FDF761-C00D-E3CF-6216-52A0E7EEC4F1}"/>
          </ac:picMkLst>
        </pc:picChg>
      </pc:sldChg>
      <pc:sldChg chg="modSp mod modAnim">
        <pc:chgData name="Lone Bøgh" userId="30a74582-e688-401c-95dc-6fa049afda39" providerId="ADAL" clId="{483D5C98-71B8-4736-92E3-4582DC973E83}" dt="2025-01-09T13:28:17.920" v="726" actId="255"/>
        <pc:sldMkLst>
          <pc:docMk/>
          <pc:sldMk cId="4104498046" sldId="505"/>
        </pc:sldMkLst>
        <pc:spChg chg="mod">
          <ac:chgData name="Lone Bøgh" userId="30a74582-e688-401c-95dc-6fa049afda39" providerId="ADAL" clId="{483D5C98-71B8-4736-92E3-4582DC973E83}" dt="2025-01-09T13:28:17.920" v="726" actId="255"/>
          <ac:spMkLst>
            <pc:docMk/>
            <pc:sldMk cId="4104498046" sldId="505"/>
            <ac:spMk id="3" creationId="{0557DFC0-1C51-C088-B238-E68D1B2E896A}"/>
          </ac:spMkLst>
        </pc:spChg>
        <pc:spChg chg="mod">
          <ac:chgData name="Lone Bøgh" userId="30a74582-e688-401c-95dc-6fa049afda39" providerId="ADAL" clId="{483D5C98-71B8-4736-92E3-4582DC973E83}" dt="2025-01-09T12:31:21.342" v="372" actId="20577"/>
          <ac:spMkLst>
            <pc:docMk/>
            <pc:sldMk cId="4104498046" sldId="505"/>
            <ac:spMk id="5" creationId="{E5E1932C-7B81-31AD-E698-97A3152C53EB}"/>
          </ac:spMkLst>
        </pc:spChg>
      </pc:sldChg>
      <pc:sldChg chg="modSp modAnim">
        <pc:chgData name="Lone Bøgh" userId="30a74582-e688-401c-95dc-6fa049afda39" providerId="ADAL" clId="{483D5C98-71B8-4736-92E3-4582DC973E83}" dt="2025-01-09T12:38:03.629" v="394"/>
        <pc:sldMkLst>
          <pc:docMk/>
          <pc:sldMk cId="221178256" sldId="508"/>
        </pc:sldMkLst>
        <pc:spChg chg="mod">
          <ac:chgData name="Lone Bøgh" userId="30a74582-e688-401c-95dc-6fa049afda39" providerId="ADAL" clId="{483D5C98-71B8-4736-92E3-4582DC973E83}" dt="2025-01-09T12:37:58.461" v="393" actId="20577"/>
          <ac:spMkLst>
            <pc:docMk/>
            <pc:sldMk cId="221178256" sldId="508"/>
            <ac:spMk id="3" creationId="{6AC9EE9A-C291-65EE-8FC8-1E2D669C8AA6}"/>
          </ac:spMkLst>
        </pc:spChg>
      </pc:sldChg>
      <pc:sldChg chg="modAnim">
        <pc:chgData name="Lone Bøgh" userId="30a74582-e688-401c-95dc-6fa049afda39" providerId="ADAL" clId="{483D5C98-71B8-4736-92E3-4582DC973E83}" dt="2025-01-09T12:50:54.197" v="409"/>
        <pc:sldMkLst>
          <pc:docMk/>
          <pc:sldMk cId="454606946" sldId="511"/>
        </pc:sldMkLst>
      </pc:sldChg>
      <pc:sldChg chg="modSp mod">
        <pc:chgData name="Lone Bøgh" userId="30a74582-e688-401c-95dc-6fa049afda39" providerId="ADAL" clId="{483D5C98-71B8-4736-92E3-4582DC973E83}" dt="2025-01-09T11:56:39.393" v="236" actId="1035"/>
        <pc:sldMkLst>
          <pc:docMk/>
          <pc:sldMk cId="2481709739" sldId="535"/>
        </pc:sldMkLst>
        <pc:spChg chg="mod">
          <ac:chgData name="Lone Bøgh" userId="30a74582-e688-401c-95dc-6fa049afda39" providerId="ADAL" clId="{483D5C98-71B8-4736-92E3-4582DC973E83}" dt="2025-01-09T11:56:39.393" v="236" actId="1035"/>
          <ac:spMkLst>
            <pc:docMk/>
            <pc:sldMk cId="2481709739" sldId="535"/>
            <ac:spMk id="2" creationId="{F280F60F-AD50-4828-8460-676989704364}"/>
          </ac:spMkLst>
        </pc:spChg>
        <pc:spChg chg="mod">
          <ac:chgData name="Lone Bøgh" userId="30a74582-e688-401c-95dc-6fa049afda39" providerId="ADAL" clId="{483D5C98-71B8-4736-92E3-4582DC973E83}" dt="2025-01-09T11:56:19.337" v="232" actId="1076"/>
          <ac:spMkLst>
            <pc:docMk/>
            <pc:sldMk cId="2481709739" sldId="535"/>
            <ac:spMk id="3" creationId="{CEF6318E-3DAD-4795-BB5C-3BFA787921A2}"/>
          </ac:spMkLst>
        </pc:spChg>
      </pc:sldChg>
      <pc:sldChg chg="modSp mod">
        <pc:chgData name="Lone Bøgh" userId="30a74582-e688-401c-95dc-6fa049afda39" providerId="ADAL" clId="{483D5C98-71B8-4736-92E3-4582DC973E83}" dt="2025-01-09T11:55:29.021" v="230" actId="1076"/>
        <pc:sldMkLst>
          <pc:docMk/>
          <pc:sldMk cId="364375774" sldId="547"/>
        </pc:sldMkLst>
        <pc:spChg chg="mod">
          <ac:chgData name="Lone Bøgh" userId="30a74582-e688-401c-95dc-6fa049afda39" providerId="ADAL" clId="{483D5C98-71B8-4736-92E3-4582DC973E83}" dt="2025-01-09T11:55:29.021" v="230" actId="1076"/>
          <ac:spMkLst>
            <pc:docMk/>
            <pc:sldMk cId="364375774" sldId="547"/>
            <ac:spMk id="6" creationId="{C5EF83EB-6679-D304-2EC3-0E677B7919D6}"/>
          </ac:spMkLst>
        </pc:spChg>
      </pc:sldChg>
      <pc:sldChg chg="modSp mod modAnim modNotesTx">
        <pc:chgData name="Lone Bøgh" userId="30a74582-e688-401c-95dc-6fa049afda39" providerId="ADAL" clId="{483D5C98-71B8-4736-92E3-4582DC973E83}" dt="2025-01-09T12:59:09.107" v="455" actId="27636"/>
        <pc:sldMkLst>
          <pc:docMk/>
          <pc:sldMk cId="2377339312" sldId="551"/>
        </pc:sldMkLst>
        <pc:spChg chg="mod">
          <ac:chgData name="Lone Bøgh" userId="30a74582-e688-401c-95dc-6fa049afda39" providerId="ADAL" clId="{483D5C98-71B8-4736-92E3-4582DC973E83}" dt="2025-01-09T11:01:56.776" v="33" actId="1076"/>
          <ac:spMkLst>
            <pc:docMk/>
            <pc:sldMk cId="2377339312" sldId="551"/>
            <ac:spMk id="2" creationId="{F280F60F-AD50-4828-8460-676989704364}"/>
          </ac:spMkLst>
        </pc:spChg>
        <pc:spChg chg="mod">
          <ac:chgData name="Lone Bøgh" userId="30a74582-e688-401c-95dc-6fa049afda39" providerId="ADAL" clId="{483D5C98-71B8-4736-92E3-4582DC973E83}" dt="2025-01-09T12:59:09.107" v="455" actId="27636"/>
          <ac:spMkLst>
            <pc:docMk/>
            <pc:sldMk cId="2377339312" sldId="551"/>
            <ac:spMk id="3" creationId="{CEF6318E-3DAD-4795-BB5C-3BFA787921A2}"/>
          </ac:spMkLst>
        </pc:spChg>
      </pc:sldChg>
      <pc:sldChg chg="modSp mod modAnim modNotesTx">
        <pc:chgData name="Lone Bøgh" userId="30a74582-e688-401c-95dc-6fa049afda39" providerId="ADAL" clId="{483D5C98-71B8-4736-92E3-4582DC973E83}" dt="2025-01-09T13:11:17.959" v="643" actId="20577"/>
        <pc:sldMkLst>
          <pc:docMk/>
          <pc:sldMk cId="1644953710" sldId="552"/>
        </pc:sldMkLst>
        <pc:spChg chg="mod">
          <ac:chgData name="Lone Bøgh" userId="30a74582-e688-401c-95dc-6fa049afda39" providerId="ADAL" clId="{483D5C98-71B8-4736-92E3-4582DC973E83}" dt="2025-01-09T12:57:22.931" v="434" actId="20577"/>
          <ac:spMkLst>
            <pc:docMk/>
            <pc:sldMk cId="1644953710" sldId="552"/>
            <ac:spMk id="3" creationId="{CEF6318E-3DAD-4795-BB5C-3BFA787921A2}"/>
          </ac:spMkLst>
        </pc:spChg>
      </pc:sldChg>
      <pc:sldChg chg="modSp mod">
        <pc:chgData name="Lone Bøgh" userId="30a74582-e688-401c-95dc-6fa049afda39" providerId="ADAL" clId="{483D5C98-71B8-4736-92E3-4582DC973E83}" dt="2025-01-09T13:19:50.153" v="717" actId="255"/>
        <pc:sldMkLst>
          <pc:docMk/>
          <pc:sldMk cId="2135356313" sldId="555"/>
        </pc:sldMkLst>
        <pc:spChg chg="mod">
          <ac:chgData name="Lone Bøgh" userId="30a74582-e688-401c-95dc-6fa049afda39" providerId="ADAL" clId="{483D5C98-71B8-4736-92E3-4582DC973E83}" dt="2025-01-09T13:19:50.153" v="717" actId="255"/>
          <ac:spMkLst>
            <pc:docMk/>
            <pc:sldMk cId="2135356313" sldId="555"/>
            <ac:spMk id="4" creationId="{985BBFD4-4B0D-65E6-FD46-AAC35614D0D1}"/>
          </ac:spMkLst>
        </pc:spChg>
      </pc:sldChg>
      <pc:sldChg chg="modSp mod">
        <pc:chgData name="Lone Bøgh" userId="30a74582-e688-401c-95dc-6fa049afda39" providerId="ADAL" clId="{483D5C98-71B8-4736-92E3-4582DC973E83}" dt="2025-01-09T13:30:39.807" v="727" actId="1076"/>
        <pc:sldMkLst>
          <pc:docMk/>
          <pc:sldMk cId="1956481017" sldId="556"/>
        </pc:sldMkLst>
        <pc:spChg chg="mod">
          <ac:chgData name="Lone Bøgh" userId="30a74582-e688-401c-95dc-6fa049afda39" providerId="ADAL" clId="{483D5C98-71B8-4736-92E3-4582DC973E83}" dt="2025-01-09T13:30:39.807" v="727" actId="1076"/>
          <ac:spMkLst>
            <pc:docMk/>
            <pc:sldMk cId="1956481017" sldId="556"/>
            <ac:spMk id="3" creationId="{E59163D9-DE4E-6A9E-DA39-5C4852A2323C}"/>
          </ac:spMkLst>
        </pc:spChg>
      </pc:sldChg>
      <pc:sldChg chg="modSp">
        <pc:chgData name="Lone Bøgh" userId="30a74582-e688-401c-95dc-6fa049afda39" providerId="ADAL" clId="{483D5C98-71B8-4736-92E3-4582DC973E83}" dt="2025-01-09T12:27:08.140" v="353" actId="20577"/>
        <pc:sldMkLst>
          <pc:docMk/>
          <pc:sldMk cId="1508841878" sldId="560"/>
        </pc:sldMkLst>
        <pc:spChg chg="mod">
          <ac:chgData name="Lone Bøgh" userId="30a74582-e688-401c-95dc-6fa049afda39" providerId="ADAL" clId="{483D5C98-71B8-4736-92E3-4582DC973E83}" dt="2025-01-09T12:27:08.140" v="353" actId="20577"/>
          <ac:spMkLst>
            <pc:docMk/>
            <pc:sldMk cId="1508841878" sldId="560"/>
            <ac:spMk id="7" creationId="{6B7CA44E-A4E7-E5B8-2F22-AE3CBEDD90B6}"/>
          </ac:spMkLst>
        </pc:spChg>
      </pc:sldChg>
      <pc:sldChg chg="modSp modAnim modNotesTx">
        <pc:chgData name="Lone Bøgh" userId="30a74582-e688-401c-95dc-6fa049afda39" providerId="ADAL" clId="{483D5C98-71B8-4736-92E3-4582DC973E83}" dt="2025-01-09T13:05:21.797" v="467"/>
        <pc:sldMkLst>
          <pc:docMk/>
          <pc:sldMk cId="1037762013" sldId="561"/>
        </pc:sldMkLst>
        <pc:spChg chg="mod">
          <ac:chgData name="Lone Bøgh" userId="30a74582-e688-401c-95dc-6fa049afda39" providerId="ADAL" clId="{483D5C98-71B8-4736-92E3-4582DC973E83}" dt="2025-01-09T12:19:00.334" v="314" actId="20577"/>
          <ac:spMkLst>
            <pc:docMk/>
            <pc:sldMk cId="1037762013" sldId="561"/>
            <ac:spMk id="4" creationId="{AF4FC1CD-E4A2-3C11-35F9-C2D6C2897985}"/>
          </ac:spMkLst>
        </pc:spChg>
      </pc:sldChg>
      <pc:sldChg chg="modSp">
        <pc:chgData name="Lone Bøgh" userId="30a74582-e688-401c-95dc-6fa049afda39" providerId="ADAL" clId="{483D5C98-71B8-4736-92E3-4582DC973E83}" dt="2025-01-09T13:27:08.475" v="722" actId="255"/>
        <pc:sldMkLst>
          <pc:docMk/>
          <pc:sldMk cId="4275353421" sldId="563"/>
        </pc:sldMkLst>
        <pc:spChg chg="mod">
          <ac:chgData name="Lone Bøgh" userId="30a74582-e688-401c-95dc-6fa049afda39" providerId="ADAL" clId="{483D5C98-71B8-4736-92E3-4582DC973E83}" dt="2025-01-09T13:27:08.475" v="722" actId="255"/>
          <ac:spMkLst>
            <pc:docMk/>
            <pc:sldMk cId="4275353421" sldId="563"/>
            <ac:spMk id="3" creationId="{E59163D9-DE4E-6A9E-DA39-5C4852A2323C}"/>
          </ac:spMkLst>
        </pc:spChg>
      </pc:sldChg>
      <pc:sldChg chg="modSp mod modAnim">
        <pc:chgData name="Lone Bøgh" userId="30a74582-e688-401c-95dc-6fa049afda39" providerId="ADAL" clId="{483D5C98-71B8-4736-92E3-4582DC973E83}" dt="2025-01-09T13:04:33.195" v="466"/>
        <pc:sldMkLst>
          <pc:docMk/>
          <pc:sldMk cId="276978355" sldId="568"/>
        </pc:sldMkLst>
        <pc:spChg chg="mod">
          <ac:chgData name="Lone Bøgh" userId="30a74582-e688-401c-95dc-6fa049afda39" providerId="ADAL" clId="{483D5C98-71B8-4736-92E3-4582DC973E83}" dt="2025-01-09T12:00:53.355" v="277" actId="1076"/>
          <ac:spMkLst>
            <pc:docMk/>
            <pc:sldMk cId="276978355" sldId="568"/>
            <ac:spMk id="4" creationId="{C2DB859E-F721-6E8D-6B61-5E030FA36CF7}"/>
          </ac:spMkLst>
        </pc:spChg>
        <pc:spChg chg="mod">
          <ac:chgData name="Lone Bøgh" userId="30a74582-e688-401c-95dc-6fa049afda39" providerId="ADAL" clId="{483D5C98-71B8-4736-92E3-4582DC973E83}" dt="2025-01-09T13:04:12.494" v="465" actId="6549"/>
          <ac:spMkLst>
            <pc:docMk/>
            <pc:sldMk cId="276978355" sldId="568"/>
            <ac:spMk id="6" creationId="{2DEFADEC-70E4-0ACE-E344-268DAC7880EF}"/>
          </ac:spMkLst>
        </pc:spChg>
        <pc:spChg chg="mod">
          <ac:chgData name="Lone Bøgh" userId="30a74582-e688-401c-95dc-6fa049afda39" providerId="ADAL" clId="{483D5C98-71B8-4736-92E3-4582DC973E83}" dt="2025-01-09T12:23:47.961" v="343" actId="6549"/>
          <ac:spMkLst>
            <pc:docMk/>
            <pc:sldMk cId="276978355" sldId="568"/>
            <ac:spMk id="11" creationId="{167C9825-5667-574E-A487-66DECC3D9EAD}"/>
          </ac:spMkLst>
        </pc:spChg>
      </pc:sldChg>
      <pc:sldChg chg="modSp mod modAnim">
        <pc:chgData name="Lone Bøgh" userId="30a74582-e688-401c-95dc-6fa049afda39" providerId="ADAL" clId="{483D5C98-71B8-4736-92E3-4582DC973E83}" dt="2025-01-09T13:05:41.274" v="468"/>
        <pc:sldMkLst>
          <pc:docMk/>
          <pc:sldMk cId="1292083544" sldId="569"/>
        </pc:sldMkLst>
        <pc:spChg chg="mod">
          <ac:chgData name="Lone Bøgh" userId="30a74582-e688-401c-95dc-6fa049afda39" providerId="ADAL" clId="{483D5C98-71B8-4736-92E3-4582DC973E83}" dt="2025-01-09T12:20:21.594" v="326" actId="6549"/>
          <ac:spMkLst>
            <pc:docMk/>
            <pc:sldMk cId="1292083544" sldId="569"/>
            <ac:spMk id="4" creationId="{E01B2F99-8BBC-4370-775E-3F494F12B82E}"/>
          </ac:spMkLst>
        </pc:spChg>
      </pc:sldChg>
      <pc:sldChg chg="modSp modAnim">
        <pc:chgData name="Lone Bøgh" userId="30a74582-e688-401c-95dc-6fa049afda39" providerId="ADAL" clId="{483D5C98-71B8-4736-92E3-4582DC973E83}" dt="2025-01-09T13:26:57.460" v="721" actId="255"/>
        <pc:sldMkLst>
          <pc:docMk/>
          <pc:sldMk cId="1999732484" sldId="571"/>
        </pc:sldMkLst>
        <pc:spChg chg="mod">
          <ac:chgData name="Lone Bøgh" userId="30a74582-e688-401c-95dc-6fa049afda39" providerId="ADAL" clId="{483D5C98-71B8-4736-92E3-4582DC973E83}" dt="2025-01-09T13:26:57.460" v="721" actId="255"/>
          <ac:spMkLst>
            <pc:docMk/>
            <pc:sldMk cId="1999732484" sldId="571"/>
            <ac:spMk id="3" creationId="{C75AD72C-8622-6A58-C830-A2AA850B4D6A}"/>
          </ac:spMkLst>
        </pc:spChg>
        <pc:spChg chg="mod">
          <ac:chgData name="Lone Bøgh" userId="30a74582-e688-401c-95dc-6fa049afda39" providerId="ADAL" clId="{483D5C98-71B8-4736-92E3-4582DC973E83}" dt="2025-01-09T12:30:16.604" v="367" actId="20577"/>
          <ac:spMkLst>
            <pc:docMk/>
            <pc:sldMk cId="1999732484" sldId="571"/>
            <ac:spMk id="4" creationId="{B0184C22-4054-D3B4-E107-76A22A08C8B0}"/>
          </ac:spMkLst>
        </pc:spChg>
      </pc:sldChg>
      <pc:sldChg chg="addSp delSp modSp mod">
        <pc:chgData name="Lone Bøgh" userId="30a74582-e688-401c-95dc-6fa049afda39" providerId="ADAL" clId="{483D5C98-71B8-4736-92E3-4582DC973E83}" dt="2025-01-09T13:17:24.880" v="714" actId="732"/>
        <pc:sldMkLst>
          <pc:docMk/>
          <pc:sldMk cId="2528259128" sldId="572"/>
        </pc:sldMkLst>
        <pc:spChg chg="add mod">
          <ac:chgData name="Lone Bøgh" userId="30a74582-e688-401c-95dc-6fa049afda39" providerId="ADAL" clId="{483D5C98-71B8-4736-92E3-4582DC973E83}" dt="2025-01-09T13:15:56.197" v="693" actId="1076"/>
          <ac:spMkLst>
            <pc:docMk/>
            <pc:sldMk cId="2528259128" sldId="572"/>
            <ac:spMk id="2" creationId="{3D571649-6F98-DCC9-796A-719F4C456345}"/>
          </ac:spMkLst>
        </pc:spChg>
        <pc:spChg chg="add mod">
          <ac:chgData name="Lone Bøgh" userId="30a74582-e688-401c-95dc-6fa049afda39" providerId="ADAL" clId="{483D5C98-71B8-4736-92E3-4582DC973E83}" dt="2025-01-09T13:16:39.037" v="713" actId="14100"/>
          <ac:spMkLst>
            <pc:docMk/>
            <pc:sldMk cId="2528259128" sldId="572"/>
            <ac:spMk id="3" creationId="{1F0DD431-0F03-6A8F-E359-C23C0A3CA482}"/>
          </ac:spMkLst>
        </pc:spChg>
        <pc:spChg chg="add mod">
          <ac:chgData name="Lone Bøgh" userId="30a74582-e688-401c-95dc-6fa049afda39" providerId="ADAL" clId="{483D5C98-71B8-4736-92E3-4582DC973E83}" dt="2025-01-09T13:16:14.422" v="709"/>
          <ac:spMkLst>
            <pc:docMk/>
            <pc:sldMk cId="2528259128" sldId="572"/>
            <ac:spMk id="4" creationId="{D4DDAF5B-CCCC-5238-C496-7180EBE840E9}"/>
          </ac:spMkLst>
        </pc:spChg>
        <pc:spChg chg="add mod">
          <ac:chgData name="Lone Bøgh" userId="30a74582-e688-401c-95dc-6fa049afda39" providerId="ADAL" clId="{483D5C98-71B8-4736-92E3-4582DC973E83}" dt="2025-01-09T13:16:31.030" v="712" actId="14100"/>
          <ac:spMkLst>
            <pc:docMk/>
            <pc:sldMk cId="2528259128" sldId="572"/>
            <ac:spMk id="6" creationId="{F274D81C-DB1F-CA8D-2552-EEA8E9E9B01C}"/>
          </ac:spMkLst>
        </pc:spChg>
        <pc:spChg chg="del mod">
          <ac:chgData name="Lone Bøgh" userId="30a74582-e688-401c-95dc-6fa049afda39" providerId="ADAL" clId="{483D5C98-71B8-4736-92E3-4582DC973E83}" dt="2025-01-09T13:13:38.141" v="653" actId="478"/>
          <ac:spMkLst>
            <pc:docMk/>
            <pc:sldMk cId="2528259128" sldId="572"/>
            <ac:spMk id="7" creationId="{4A79AE69-2450-C23C-4027-AAFFC41BF2DC}"/>
          </ac:spMkLst>
        </pc:spChg>
        <pc:picChg chg="mod">
          <ac:chgData name="Lone Bøgh" userId="30a74582-e688-401c-95dc-6fa049afda39" providerId="ADAL" clId="{483D5C98-71B8-4736-92E3-4582DC973E83}" dt="2025-01-09T13:17:24.880" v="714" actId="732"/>
          <ac:picMkLst>
            <pc:docMk/>
            <pc:sldMk cId="2528259128" sldId="572"/>
            <ac:picMk id="1026" creationId="{8DE8DD82-AC9C-A71D-34EB-C48CCE6196BD}"/>
          </ac:picMkLst>
        </pc:picChg>
      </pc:sldChg>
      <pc:sldChg chg="modSp mod">
        <pc:chgData name="Lone Bøgh" userId="30a74582-e688-401c-95dc-6fa049afda39" providerId="ADAL" clId="{483D5C98-71B8-4736-92E3-4582DC973E83}" dt="2025-01-09T13:31:19.023" v="732" actId="1037"/>
        <pc:sldMkLst>
          <pc:docMk/>
          <pc:sldMk cId="1525562107" sldId="574"/>
        </pc:sldMkLst>
        <pc:spChg chg="mod">
          <ac:chgData name="Lone Bøgh" userId="30a74582-e688-401c-95dc-6fa049afda39" providerId="ADAL" clId="{483D5C98-71B8-4736-92E3-4582DC973E83}" dt="2025-01-09T13:31:19.023" v="732" actId="1037"/>
          <ac:spMkLst>
            <pc:docMk/>
            <pc:sldMk cId="1525562107" sldId="574"/>
            <ac:spMk id="3" creationId="{E59163D9-DE4E-6A9E-DA39-5C4852A2323C}"/>
          </ac:spMkLst>
        </pc:spChg>
      </pc:sldChg>
      <pc:sldChg chg="modSp modAnim">
        <pc:chgData name="Lone Bøgh" userId="30a74582-e688-401c-95dc-6fa049afda39" providerId="ADAL" clId="{483D5C98-71B8-4736-92E3-4582DC973E83}" dt="2025-01-09T13:27:59.825" v="725" actId="113"/>
        <pc:sldMkLst>
          <pc:docMk/>
          <pc:sldMk cId="2491167958" sldId="575"/>
        </pc:sldMkLst>
        <pc:spChg chg="mod">
          <ac:chgData name="Lone Bøgh" userId="30a74582-e688-401c-95dc-6fa049afda39" providerId="ADAL" clId="{483D5C98-71B8-4736-92E3-4582DC973E83}" dt="2025-01-09T13:27:59.825" v="725" actId="113"/>
          <ac:spMkLst>
            <pc:docMk/>
            <pc:sldMk cId="2491167958" sldId="575"/>
            <ac:spMk id="3" creationId="{0557DFC0-1C51-C088-B238-E68D1B2E896A}"/>
          </ac:spMkLst>
        </pc:spChg>
        <pc:spChg chg="mod">
          <ac:chgData name="Lone Bøgh" userId="30a74582-e688-401c-95dc-6fa049afda39" providerId="ADAL" clId="{483D5C98-71B8-4736-92E3-4582DC973E83}" dt="2025-01-09T12:36:16.546" v="384" actId="20577"/>
          <ac:spMkLst>
            <pc:docMk/>
            <pc:sldMk cId="2491167958" sldId="575"/>
            <ac:spMk id="5" creationId="{E5E1932C-7B81-31AD-E698-97A3152C53EB}"/>
          </ac:spMkLst>
        </pc:spChg>
      </pc:sldChg>
    </pc:docChg>
  </pc:docChgLst>
  <pc:docChgLst>
    <pc:chgData name="Lone Bøgh" userId="30a74582-e688-401c-95dc-6fa049afda39" providerId="ADAL" clId="{33049C7D-11FD-4F9E-8A81-9E54DF3E5F2E}"/>
    <pc:docChg chg="undo custSel addSld delSld modSld modSection">
      <pc:chgData name="Lone Bøgh" userId="30a74582-e688-401c-95dc-6fa049afda39" providerId="ADAL" clId="{33049C7D-11FD-4F9E-8A81-9E54DF3E5F2E}" dt="2025-01-13T08:42:25.083" v="548" actId="6549"/>
      <pc:docMkLst>
        <pc:docMk/>
      </pc:docMkLst>
      <pc:sldChg chg="modNotesTx">
        <pc:chgData name="Lone Bøgh" userId="30a74582-e688-401c-95dc-6fa049afda39" providerId="ADAL" clId="{33049C7D-11FD-4F9E-8A81-9E54DF3E5F2E}" dt="2025-01-13T08:42:25.083" v="548" actId="6549"/>
        <pc:sldMkLst>
          <pc:docMk/>
          <pc:sldMk cId="221178256" sldId="508"/>
        </pc:sldMkLst>
      </pc:sldChg>
      <pc:sldChg chg="addSp modSp add del mod">
        <pc:chgData name="Lone Bøgh" userId="30a74582-e688-401c-95dc-6fa049afda39" providerId="ADAL" clId="{33049C7D-11FD-4F9E-8A81-9E54DF3E5F2E}" dt="2025-01-13T08:19:09.361" v="40" actId="47"/>
        <pc:sldMkLst>
          <pc:docMk/>
          <pc:sldMk cId="1208141573" sldId="528"/>
        </pc:sldMkLst>
        <pc:spChg chg="add mod">
          <ac:chgData name="Lone Bøgh" userId="30a74582-e688-401c-95dc-6fa049afda39" providerId="ADAL" clId="{33049C7D-11FD-4F9E-8A81-9E54DF3E5F2E}" dt="2025-01-13T08:18:10.294" v="21" actId="1076"/>
          <ac:spMkLst>
            <pc:docMk/>
            <pc:sldMk cId="1208141573" sldId="528"/>
            <ac:spMk id="2" creationId="{77BD140F-279A-C1B5-2024-5EC1C20EAA44}"/>
          </ac:spMkLst>
        </pc:spChg>
        <pc:grpChg chg="mod">
          <ac:chgData name="Lone Bøgh" userId="30a74582-e688-401c-95dc-6fa049afda39" providerId="ADAL" clId="{33049C7D-11FD-4F9E-8A81-9E54DF3E5F2E}" dt="2025-01-13T08:18:02.087" v="19" actId="1076"/>
          <ac:grpSpMkLst>
            <pc:docMk/>
            <pc:sldMk cId="1208141573" sldId="528"/>
            <ac:grpSpMk id="7" creationId="{00000000-0000-0000-0000-000000000000}"/>
          </ac:grpSpMkLst>
        </pc:grpChg>
      </pc:sldChg>
      <pc:sldChg chg="delSp modSp add del mod">
        <pc:chgData name="Lone Bøgh" userId="30a74582-e688-401c-95dc-6fa049afda39" providerId="ADAL" clId="{33049C7D-11FD-4F9E-8A81-9E54DF3E5F2E}" dt="2025-01-13T08:39:51.203" v="546" actId="47"/>
        <pc:sldMkLst>
          <pc:docMk/>
          <pc:sldMk cId="1262230414" sldId="576"/>
        </pc:sldMkLst>
        <pc:spChg chg="mod">
          <ac:chgData name="Lone Bøgh" userId="30a74582-e688-401c-95dc-6fa049afda39" providerId="ADAL" clId="{33049C7D-11FD-4F9E-8A81-9E54DF3E5F2E}" dt="2025-01-13T08:11:56.536" v="16" actId="14100"/>
          <ac:spMkLst>
            <pc:docMk/>
            <pc:sldMk cId="1262230414" sldId="576"/>
            <ac:spMk id="3" creationId="{6AC9EE9A-C291-65EE-8FC8-1E2D669C8AA6}"/>
          </ac:spMkLst>
        </pc:spChg>
        <pc:spChg chg="del mod">
          <ac:chgData name="Lone Bøgh" userId="30a74582-e688-401c-95dc-6fa049afda39" providerId="ADAL" clId="{33049C7D-11FD-4F9E-8A81-9E54DF3E5F2E}" dt="2025-01-13T08:01:46.347" v="11" actId="478"/>
          <ac:spMkLst>
            <pc:docMk/>
            <pc:sldMk cId="1262230414" sldId="576"/>
            <ac:spMk id="4" creationId="{31FCC38C-AC28-76A4-1FD7-3BE1C7EB9BD2}"/>
          </ac:spMkLst>
        </pc:spChg>
      </pc:sldChg>
      <pc:sldChg chg="add del">
        <pc:chgData name="Lone Bøgh" userId="30a74582-e688-401c-95dc-6fa049afda39" providerId="ADAL" clId="{33049C7D-11FD-4F9E-8A81-9E54DF3E5F2E}" dt="2025-01-13T08:01:21.230" v="5"/>
        <pc:sldMkLst>
          <pc:docMk/>
          <pc:sldMk cId="2359472455" sldId="576"/>
        </pc:sldMkLst>
      </pc:sldChg>
      <pc:sldChg chg="new del">
        <pc:chgData name="Lone Bøgh" userId="30a74582-e688-401c-95dc-6fa049afda39" providerId="ADAL" clId="{33049C7D-11FD-4F9E-8A81-9E54DF3E5F2E}" dt="2025-01-13T08:01:08.305" v="3" actId="47"/>
        <pc:sldMkLst>
          <pc:docMk/>
          <pc:sldMk cId="2550243088" sldId="576"/>
        </pc:sldMkLst>
      </pc:sldChg>
      <pc:sldChg chg="new del">
        <pc:chgData name="Lone Bøgh" userId="30a74582-e688-401c-95dc-6fa049afda39" providerId="ADAL" clId="{33049C7D-11FD-4F9E-8A81-9E54DF3E5F2E}" dt="2025-01-13T08:00:51.854" v="1" actId="47"/>
        <pc:sldMkLst>
          <pc:docMk/>
          <pc:sldMk cId="3162471843" sldId="576"/>
        </pc:sldMkLst>
      </pc:sldChg>
      <pc:sldChg chg="delSp modSp add del mod">
        <pc:chgData name="Lone Bøgh" userId="30a74582-e688-401c-95dc-6fa049afda39" providerId="ADAL" clId="{33049C7D-11FD-4F9E-8A81-9E54DF3E5F2E}" dt="2025-01-13T08:39:49.167" v="545" actId="47"/>
        <pc:sldMkLst>
          <pc:docMk/>
          <pc:sldMk cId="2655586599" sldId="577"/>
        </pc:sldMkLst>
        <pc:spChg chg="del">
          <ac:chgData name="Lone Bøgh" userId="30a74582-e688-401c-95dc-6fa049afda39" providerId="ADAL" clId="{33049C7D-11FD-4F9E-8A81-9E54DF3E5F2E}" dt="2025-01-13T08:18:45.388" v="36" actId="478"/>
          <ac:spMkLst>
            <pc:docMk/>
            <pc:sldMk cId="2655586599" sldId="577"/>
            <ac:spMk id="2" creationId="{77BD140F-279A-C1B5-2024-5EC1C20EAA44}"/>
          </ac:spMkLst>
        </pc:spChg>
        <pc:spChg chg="del">
          <ac:chgData name="Lone Bøgh" userId="30a74582-e688-401c-95dc-6fa049afda39" providerId="ADAL" clId="{33049C7D-11FD-4F9E-8A81-9E54DF3E5F2E}" dt="2025-01-13T08:18:40.563" v="35" actId="478"/>
          <ac:spMkLst>
            <pc:docMk/>
            <pc:sldMk cId="2655586599" sldId="577"/>
            <ac:spMk id="37" creationId="{45B423B2-8547-474C-9C27-B9AE23D33D1E}"/>
          </ac:spMkLst>
        </pc:spChg>
        <pc:spChg chg="mod">
          <ac:chgData name="Lone Bøgh" userId="30a74582-e688-401c-95dc-6fa049afda39" providerId="ADAL" clId="{33049C7D-11FD-4F9E-8A81-9E54DF3E5F2E}" dt="2025-01-13T08:18:29.117" v="34" actId="20577"/>
          <ac:spMkLst>
            <pc:docMk/>
            <pc:sldMk cId="2655586599" sldId="577"/>
            <ac:spMk id="66" creationId="{6EAB91B0-F93C-4A0B-A070-3FDF39208107}"/>
          </ac:spMkLst>
        </pc:spChg>
        <pc:spChg chg="del">
          <ac:chgData name="Lone Bøgh" userId="30a74582-e688-401c-95dc-6fa049afda39" providerId="ADAL" clId="{33049C7D-11FD-4F9E-8A81-9E54DF3E5F2E}" dt="2025-01-13T08:18:56.333" v="38" actId="21"/>
          <ac:spMkLst>
            <pc:docMk/>
            <pc:sldMk cId="2655586599" sldId="577"/>
            <ac:spMk id="67" creationId="{ECBAFD85-DF39-4439-A807-9D677F5F6FF0}"/>
          </ac:spMkLst>
        </pc:spChg>
        <pc:spChg chg="del">
          <ac:chgData name="Lone Bøgh" userId="30a74582-e688-401c-95dc-6fa049afda39" providerId="ADAL" clId="{33049C7D-11FD-4F9E-8A81-9E54DF3E5F2E}" dt="2025-01-13T08:18:52.533" v="37" actId="21"/>
          <ac:spMkLst>
            <pc:docMk/>
            <pc:sldMk cId="2655586599" sldId="577"/>
            <ac:spMk id="73" creationId="{72394F0D-1C69-46E0-B19F-36C03983AF4C}"/>
          </ac:spMkLst>
        </pc:spChg>
        <pc:grpChg chg="del">
          <ac:chgData name="Lone Bøgh" userId="30a74582-e688-401c-95dc-6fa049afda39" providerId="ADAL" clId="{33049C7D-11FD-4F9E-8A81-9E54DF3E5F2E}" dt="2025-01-13T08:18:40.563" v="35" actId="478"/>
          <ac:grpSpMkLst>
            <pc:docMk/>
            <pc:sldMk cId="2655586599" sldId="577"/>
            <ac:grpSpMk id="28" creationId="{686255EF-34EE-404C-BD3D-1EEFAD48CBFA}"/>
          </ac:grpSpMkLst>
        </pc:grpChg>
      </pc:sldChg>
      <pc:sldChg chg="addSp delSp modSp add del mod modNotesTx">
        <pc:chgData name="Lone Bøgh" userId="30a74582-e688-401c-95dc-6fa049afda39" providerId="ADAL" clId="{33049C7D-11FD-4F9E-8A81-9E54DF3E5F2E}" dt="2025-01-13T08:39:47.088" v="544" actId="47"/>
        <pc:sldMkLst>
          <pc:docMk/>
          <pc:sldMk cId="1440652123" sldId="578"/>
        </pc:sldMkLst>
        <pc:spChg chg="add mod">
          <ac:chgData name="Lone Bøgh" userId="30a74582-e688-401c-95dc-6fa049afda39" providerId="ADAL" clId="{33049C7D-11FD-4F9E-8A81-9E54DF3E5F2E}" dt="2025-01-13T08:23:18.840" v="256" actId="1076"/>
          <ac:spMkLst>
            <pc:docMk/>
            <pc:sldMk cId="1440652123" sldId="578"/>
            <ac:spMk id="2" creationId="{52F4015E-ADE3-3DA6-5C88-25564020DF7B}"/>
          </ac:spMkLst>
        </pc:spChg>
        <pc:spChg chg="add del mod">
          <ac:chgData name="Lone Bøgh" userId="30a74582-e688-401c-95dc-6fa049afda39" providerId="ADAL" clId="{33049C7D-11FD-4F9E-8A81-9E54DF3E5F2E}" dt="2025-01-13T08:27:03.032" v="390" actId="478"/>
          <ac:spMkLst>
            <pc:docMk/>
            <pc:sldMk cId="1440652123" sldId="578"/>
            <ac:spMk id="3" creationId="{E466305F-715E-4605-9D67-B07FCAEC10F9}"/>
          </ac:spMkLst>
        </pc:spChg>
        <pc:spChg chg="add mod">
          <ac:chgData name="Lone Bøgh" userId="30a74582-e688-401c-95dc-6fa049afda39" providerId="ADAL" clId="{33049C7D-11FD-4F9E-8A81-9E54DF3E5F2E}" dt="2025-01-13T08:27:08.785" v="391"/>
          <ac:spMkLst>
            <pc:docMk/>
            <pc:sldMk cId="1440652123" sldId="578"/>
            <ac:spMk id="4" creationId="{DC9FA922-3CB0-F432-D55A-F3C729E8BF09}"/>
          </ac:spMkLst>
        </pc:spChg>
        <pc:spChg chg="add mod">
          <ac:chgData name="Lone Bøgh" userId="30a74582-e688-401c-95dc-6fa049afda39" providerId="ADAL" clId="{33049C7D-11FD-4F9E-8A81-9E54DF3E5F2E}" dt="2025-01-13T08:39:40.155" v="543" actId="6549"/>
          <ac:spMkLst>
            <pc:docMk/>
            <pc:sldMk cId="1440652123" sldId="578"/>
            <ac:spMk id="5" creationId="{A7A18B86-4828-4BE2-0242-CD874DA7D8F1}"/>
          </ac:spMkLst>
        </pc:spChg>
        <pc:spChg chg="mod">
          <ac:chgData name="Lone Bøgh" userId="30a74582-e688-401c-95dc-6fa049afda39" providerId="ADAL" clId="{33049C7D-11FD-4F9E-8A81-9E54DF3E5F2E}" dt="2025-01-13T08:25:38.985" v="370" actId="6549"/>
          <ac:spMkLst>
            <pc:docMk/>
            <pc:sldMk cId="1440652123" sldId="578"/>
            <ac:spMk id="18" creationId="{667B8F73-ED5B-471C-88B2-5B3EE9E2DD99}"/>
          </ac:spMkLst>
        </pc:spChg>
        <pc:spChg chg="del mod">
          <ac:chgData name="Lone Bøgh" userId="30a74582-e688-401c-95dc-6fa049afda39" providerId="ADAL" clId="{33049C7D-11FD-4F9E-8A81-9E54DF3E5F2E}" dt="2025-01-13T08:21:04.038" v="145" actId="478"/>
          <ac:spMkLst>
            <pc:docMk/>
            <pc:sldMk cId="1440652123" sldId="578"/>
            <ac:spMk id="26" creationId="{E8CD86A1-3D6C-41E0-BF27-8C7182585F3E}"/>
          </ac:spMkLst>
        </pc:spChg>
        <pc:spChg chg="add del mod">
          <ac:chgData name="Lone Bøgh" userId="30a74582-e688-401c-95dc-6fa049afda39" providerId="ADAL" clId="{33049C7D-11FD-4F9E-8A81-9E54DF3E5F2E}" dt="2025-01-13T08:33:17.089" v="449" actId="20577"/>
          <ac:spMkLst>
            <pc:docMk/>
            <pc:sldMk cId="1440652123" sldId="578"/>
            <ac:spMk id="30" creationId="{FE581437-F1D0-4D36-B8F6-12C207C52244}"/>
          </ac:spMkLst>
        </pc:spChg>
        <pc:spChg chg="del mod">
          <ac:chgData name="Lone Bøgh" userId="30a74582-e688-401c-95dc-6fa049afda39" providerId="ADAL" clId="{33049C7D-11FD-4F9E-8A81-9E54DF3E5F2E}" dt="2025-01-13T08:20:44.492" v="141" actId="478"/>
          <ac:spMkLst>
            <pc:docMk/>
            <pc:sldMk cId="1440652123" sldId="578"/>
            <ac:spMk id="33" creationId="{292D43B0-F4B3-4B0F-A1A0-2FB2CCC8F2A3}"/>
          </ac:spMkLst>
        </pc:spChg>
        <pc:spChg chg="del">
          <ac:chgData name="Lone Bøgh" userId="30a74582-e688-401c-95dc-6fa049afda39" providerId="ADAL" clId="{33049C7D-11FD-4F9E-8A81-9E54DF3E5F2E}" dt="2025-01-13T08:26:44.925" v="386" actId="478"/>
          <ac:spMkLst>
            <pc:docMk/>
            <pc:sldMk cId="1440652123" sldId="578"/>
            <ac:spMk id="40" creationId="{1A709D77-F8FC-0944-94BC-6C95867C25FC}"/>
          </ac:spMkLst>
        </pc:spChg>
        <pc:spChg chg="del mod">
          <ac:chgData name="Lone Bøgh" userId="30a74582-e688-401c-95dc-6fa049afda39" providerId="ADAL" clId="{33049C7D-11FD-4F9E-8A81-9E54DF3E5F2E}" dt="2025-01-13T08:25:17.699" v="368" actId="21"/>
          <ac:spMkLst>
            <pc:docMk/>
            <pc:sldMk cId="1440652123" sldId="578"/>
            <ac:spMk id="60" creationId="{02C49815-494C-4D93-8E6E-2F825022BC83}"/>
          </ac:spMkLst>
        </pc:spChg>
        <pc:spChg chg="del mod">
          <ac:chgData name="Lone Bøgh" userId="30a74582-e688-401c-95dc-6fa049afda39" providerId="ADAL" clId="{33049C7D-11FD-4F9E-8A81-9E54DF3E5F2E}" dt="2025-01-13T08:22:22.993" v="240" actId="21"/>
          <ac:spMkLst>
            <pc:docMk/>
            <pc:sldMk cId="1440652123" sldId="578"/>
            <ac:spMk id="61" creationId="{5E174B16-AFD2-490B-8381-4972A9197270}"/>
          </ac:spMkLst>
        </pc:spChg>
        <pc:spChg chg="del">
          <ac:chgData name="Lone Bøgh" userId="30a74582-e688-401c-95dc-6fa049afda39" providerId="ADAL" clId="{33049C7D-11FD-4F9E-8A81-9E54DF3E5F2E}" dt="2025-01-13T08:22:42.885" v="243" actId="478"/>
          <ac:spMkLst>
            <pc:docMk/>
            <pc:sldMk cId="1440652123" sldId="578"/>
            <ac:spMk id="66" creationId="{6EAB91B0-F93C-4A0B-A070-3FDF39208107}"/>
          </ac:spMkLst>
        </pc:spChg>
        <pc:spChg chg="mod">
          <ac:chgData name="Lone Bøgh" userId="30a74582-e688-401c-95dc-6fa049afda39" providerId="ADAL" clId="{33049C7D-11FD-4F9E-8A81-9E54DF3E5F2E}" dt="2025-01-13T08:26:00.803" v="372" actId="1076"/>
          <ac:spMkLst>
            <pc:docMk/>
            <pc:sldMk cId="1440652123" sldId="578"/>
            <ac:spMk id="70" creationId="{3ACFCA7B-E670-4790-B3F8-A659546950A3}"/>
          </ac:spMkLst>
        </pc:spChg>
        <pc:spChg chg="mod">
          <ac:chgData name="Lone Bøgh" userId="30a74582-e688-401c-95dc-6fa049afda39" providerId="ADAL" clId="{33049C7D-11FD-4F9E-8A81-9E54DF3E5F2E}" dt="2025-01-13T08:27:42.967" v="396" actId="1076"/>
          <ac:spMkLst>
            <pc:docMk/>
            <pc:sldMk cId="1440652123" sldId="578"/>
            <ac:spMk id="71" creationId="{7377A7F5-082C-41F0-ADB6-63E840B68EED}"/>
          </ac:spMkLst>
        </pc:spChg>
        <pc:spChg chg="del mod">
          <ac:chgData name="Lone Bøgh" userId="30a74582-e688-401c-95dc-6fa049afda39" providerId="ADAL" clId="{33049C7D-11FD-4F9E-8A81-9E54DF3E5F2E}" dt="2025-01-13T08:26:49.080" v="387" actId="21"/>
          <ac:spMkLst>
            <pc:docMk/>
            <pc:sldMk cId="1440652123" sldId="578"/>
            <ac:spMk id="72" creationId="{E466305F-715E-4605-9D67-B07FCAEC10F9}"/>
          </ac:spMkLst>
        </pc:spChg>
        <pc:grpChg chg="mod">
          <ac:chgData name="Lone Bøgh" userId="30a74582-e688-401c-95dc-6fa049afda39" providerId="ADAL" clId="{33049C7D-11FD-4F9E-8A81-9E54DF3E5F2E}" dt="2025-01-13T08:22:06.633" v="219" actId="14100"/>
          <ac:grpSpMkLst>
            <pc:docMk/>
            <pc:sldMk cId="1440652123" sldId="578"/>
            <ac:grpSpMk id="7" creationId="{00000000-0000-0000-0000-000000000000}"/>
          </ac:grpSpMkLst>
        </pc:grpChg>
        <pc:grpChg chg="del">
          <ac:chgData name="Lone Bøgh" userId="30a74582-e688-401c-95dc-6fa049afda39" providerId="ADAL" clId="{33049C7D-11FD-4F9E-8A81-9E54DF3E5F2E}" dt="2025-01-13T08:26:44.925" v="386" actId="478"/>
          <ac:grpSpMkLst>
            <pc:docMk/>
            <pc:sldMk cId="1440652123" sldId="578"/>
            <ac:grpSpMk id="15" creationId="{3AC38497-8639-684C-B5F4-81D7D68928D2}"/>
          </ac:grpSpMkLst>
        </pc:grpChg>
        <pc:grpChg chg="del">
          <ac:chgData name="Lone Bøgh" userId="30a74582-e688-401c-95dc-6fa049afda39" providerId="ADAL" clId="{33049C7D-11FD-4F9E-8A81-9E54DF3E5F2E}" dt="2025-01-13T08:19:43.127" v="49" actId="478"/>
          <ac:grpSpMkLst>
            <pc:docMk/>
            <pc:sldMk cId="1440652123" sldId="578"/>
            <ac:grpSpMk id="27" creationId="{A7E8C59E-24A0-49CE-B913-420353E9A561}"/>
          </ac:grpSpMkLst>
        </pc:grpChg>
        <pc:grpChg chg="del">
          <ac:chgData name="Lone Bøgh" userId="30a74582-e688-401c-95dc-6fa049afda39" providerId="ADAL" clId="{33049C7D-11FD-4F9E-8A81-9E54DF3E5F2E}" dt="2025-01-13T08:19:32.167" v="48" actId="478"/>
          <ac:grpSpMkLst>
            <pc:docMk/>
            <pc:sldMk cId="1440652123" sldId="578"/>
            <ac:grpSpMk id="36" creationId="{31ED5859-158C-4833-A78B-80CE923C9C61}"/>
          </ac:grpSpMkLst>
        </pc:grpChg>
        <pc:grpChg chg="add del">
          <ac:chgData name="Lone Bøgh" userId="30a74582-e688-401c-95dc-6fa049afda39" providerId="ADAL" clId="{33049C7D-11FD-4F9E-8A81-9E54DF3E5F2E}" dt="2025-01-13T08:19:27.648" v="47" actId="478"/>
          <ac:grpSpMkLst>
            <pc:docMk/>
            <pc:sldMk cId="1440652123" sldId="578"/>
            <ac:grpSpMk id="38" creationId="{1645B9A6-AD74-450C-9EF1-E9F5D001095B}"/>
          </ac:grpSpMkLst>
        </pc:grpChg>
        <pc:picChg chg="del">
          <ac:chgData name="Lone Bøgh" userId="30a74582-e688-401c-95dc-6fa049afda39" providerId="ADAL" clId="{33049C7D-11FD-4F9E-8A81-9E54DF3E5F2E}" dt="2025-01-13T08:19:32.167" v="48" actId="478"/>
          <ac:picMkLst>
            <pc:docMk/>
            <pc:sldMk cId="1440652123" sldId="578"/>
            <ac:picMk id="6" creationId="{9AD4B386-38ED-4F37-B43B-967C519053F1}"/>
          </ac:picMkLst>
        </pc:picChg>
        <pc:picChg chg="del mod">
          <ac:chgData name="Lone Bøgh" userId="30a74582-e688-401c-95dc-6fa049afda39" providerId="ADAL" clId="{33049C7D-11FD-4F9E-8A81-9E54DF3E5F2E}" dt="2025-01-13T08:19:27.648" v="47" actId="478"/>
          <ac:picMkLst>
            <pc:docMk/>
            <pc:sldMk cId="1440652123" sldId="578"/>
            <ac:picMk id="8" creationId="{301BC91B-B721-4958-AC2F-B1C1083E23FB}"/>
          </ac:picMkLst>
        </pc:picChg>
        <pc:picChg chg="del">
          <ac:chgData name="Lone Bøgh" userId="30a74582-e688-401c-95dc-6fa049afda39" providerId="ADAL" clId="{33049C7D-11FD-4F9E-8A81-9E54DF3E5F2E}" dt="2025-01-13T08:19:43.127" v="49" actId="478"/>
          <ac:picMkLst>
            <pc:docMk/>
            <pc:sldMk cId="1440652123" sldId="578"/>
            <ac:picMk id="9" creationId="{B50F98C5-CA72-48EA-86D2-2EB386C9F16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BB77D6A-7005-AA4A-8B92-43E209DF690F}" type="datetimeFigureOut">
              <a:rPr lang="da-DK" smtClean="0"/>
              <a:t>21-01-2025</a:t>
            </a:fld>
            <a:endParaRPr lang="da-DK" dirty="0"/>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da-DK"/>
              <a:t>Rediger teksttypografien i masteren
Andet niveau
Tredje niveau
Fjerde niveau
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0DCD126-30C1-954D-B268-8EB192EB8BE0}" type="slidenum">
              <a:rPr lang="da-DK" smtClean="0"/>
              <a:t>‹nr.›</a:t>
            </a:fld>
            <a:endParaRPr lang="da-DK" dirty="0"/>
          </a:p>
        </p:txBody>
      </p:sp>
    </p:spTree>
    <p:extLst>
      <p:ext uri="{BB962C8B-B14F-4D97-AF65-F5344CB8AC3E}">
        <p14:creationId xmlns:p14="http://schemas.microsoft.com/office/powerpoint/2010/main" val="3882943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pPr>
            <a:r>
              <a:rPr lang="da-DK"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da-DK" sz="1800" kern="100" dirty="0">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pPr>
            <a:endParaRPr lang="da-DK" sz="1800" kern="100" dirty="0">
              <a:effectLst/>
              <a:latin typeface="Verdana" panose="020B060403050404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a:t>
            </a:fld>
            <a:endParaRPr lang="da-DK" dirty="0"/>
          </a:p>
        </p:txBody>
      </p:sp>
    </p:spTree>
    <p:extLst>
      <p:ext uri="{BB962C8B-B14F-4D97-AF65-F5344CB8AC3E}">
        <p14:creationId xmlns:p14="http://schemas.microsoft.com/office/powerpoint/2010/main" val="3142921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10</a:t>
            </a:fld>
            <a:endParaRPr lang="da-DK" dirty="0"/>
          </a:p>
        </p:txBody>
      </p:sp>
    </p:spTree>
    <p:extLst>
      <p:ext uri="{BB962C8B-B14F-4D97-AF65-F5344CB8AC3E}">
        <p14:creationId xmlns:p14="http://schemas.microsoft.com/office/powerpoint/2010/main" val="2926596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11</a:t>
            </a:fld>
            <a:endParaRPr lang="da-DK" dirty="0"/>
          </a:p>
        </p:txBody>
      </p:sp>
    </p:spTree>
    <p:extLst>
      <p:ext uri="{BB962C8B-B14F-4D97-AF65-F5344CB8AC3E}">
        <p14:creationId xmlns:p14="http://schemas.microsoft.com/office/powerpoint/2010/main" val="503290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12</a:t>
            </a:fld>
            <a:endParaRPr lang="da-DK" dirty="0"/>
          </a:p>
        </p:txBody>
      </p:sp>
    </p:spTree>
    <p:extLst>
      <p:ext uri="{BB962C8B-B14F-4D97-AF65-F5344CB8AC3E}">
        <p14:creationId xmlns:p14="http://schemas.microsoft.com/office/powerpoint/2010/main" val="4254349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13</a:t>
            </a:fld>
            <a:endParaRPr lang="da-DK" dirty="0"/>
          </a:p>
        </p:txBody>
      </p:sp>
    </p:spTree>
    <p:extLst>
      <p:ext uri="{BB962C8B-B14F-4D97-AF65-F5344CB8AC3E}">
        <p14:creationId xmlns:p14="http://schemas.microsoft.com/office/powerpoint/2010/main" val="269192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Pladsholder til slidenummer 3"/>
          <p:cNvSpPr>
            <a:spLocks noGrp="1"/>
          </p:cNvSpPr>
          <p:nvPr>
            <p:ph type="sldNum" sz="quarter" idx="5"/>
          </p:nvPr>
        </p:nvSpPr>
        <p:spPr/>
        <p:txBody>
          <a:bodyPr/>
          <a:lstStyle/>
          <a:p>
            <a:fld id="{90DCD126-30C1-954D-B268-8EB192EB8BE0}" type="slidenum">
              <a:rPr lang="da-DK" smtClean="0"/>
              <a:t>14</a:t>
            </a:fld>
            <a:endParaRPr lang="da-DK" dirty="0"/>
          </a:p>
        </p:txBody>
      </p:sp>
    </p:spTree>
    <p:extLst>
      <p:ext uri="{BB962C8B-B14F-4D97-AF65-F5344CB8AC3E}">
        <p14:creationId xmlns:p14="http://schemas.microsoft.com/office/powerpoint/2010/main" val="179069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15</a:t>
            </a:fld>
            <a:endParaRPr lang="da-DK" dirty="0"/>
          </a:p>
        </p:txBody>
      </p:sp>
    </p:spTree>
    <p:extLst>
      <p:ext uri="{BB962C8B-B14F-4D97-AF65-F5344CB8AC3E}">
        <p14:creationId xmlns:p14="http://schemas.microsoft.com/office/powerpoint/2010/main" val="1597619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16</a:t>
            </a:fld>
            <a:endParaRPr lang="da-DK" dirty="0"/>
          </a:p>
        </p:txBody>
      </p:sp>
    </p:spTree>
    <p:extLst>
      <p:ext uri="{BB962C8B-B14F-4D97-AF65-F5344CB8AC3E}">
        <p14:creationId xmlns:p14="http://schemas.microsoft.com/office/powerpoint/2010/main" val="84415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17</a:t>
            </a:fld>
            <a:endParaRPr lang="da-DK" dirty="0"/>
          </a:p>
        </p:txBody>
      </p:sp>
    </p:spTree>
    <p:extLst>
      <p:ext uri="{BB962C8B-B14F-4D97-AF65-F5344CB8AC3E}">
        <p14:creationId xmlns:p14="http://schemas.microsoft.com/office/powerpoint/2010/main" val="4278715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18</a:t>
            </a:fld>
            <a:endParaRPr lang="da-DK" dirty="0"/>
          </a:p>
        </p:txBody>
      </p:sp>
    </p:spTree>
    <p:extLst>
      <p:ext uri="{BB962C8B-B14F-4D97-AF65-F5344CB8AC3E}">
        <p14:creationId xmlns:p14="http://schemas.microsoft.com/office/powerpoint/2010/main" val="1689568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pPr>
            <a:endParaRPr lang="da-DK" sz="1200" kern="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90DCD126-30C1-954D-B268-8EB192EB8BE0}" type="slidenum">
              <a:rPr lang="da-DK" smtClean="0"/>
              <a:t>19</a:t>
            </a:fld>
            <a:endParaRPr lang="da-DK" dirty="0"/>
          </a:p>
        </p:txBody>
      </p:sp>
    </p:spTree>
    <p:extLst>
      <p:ext uri="{BB962C8B-B14F-4D97-AF65-F5344CB8AC3E}">
        <p14:creationId xmlns:p14="http://schemas.microsoft.com/office/powerpoint/2010/main" val="2905452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2</a:t>
            </a:fld>
            <a:endParaRPr lang="da-DK" dirty="0"/>
          </a:p>
        </p:txBody>
      </p:sp>
    </p:spTree>
    <p:extLst>
      <p:ext uri="{BB962C8B-B14F-4D97-AF65-F5344CB8AC3E}">
        <p14:creationId xmlns:p14="http://schemas.microsoft.com/office/powerpoint/2010/main" val="1727279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20</a:t>
            </a:fld>
            <a:endParaRPr lang="da-DK" dirty="0"/>
          </a:p>
        </p:txBody>
      </p:sp>
    </p:spTree>
    <p:extLst>
      <p:ext uri="{BB962C8B-B14F-4D97-AF65-F5344CB8AC3E}">
        <p14:creationId xmlns:p14="http://schemas.microsoft.com/office/powerpoint/2010/main" val="1876290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21</a:t>
            </a:fld>
            <a:endParaRPr lang="da-DK" dirty="0"/>
          </a:p>
        </p:txBody>
      </p:sp>
    </p:spTree>
    <p:extLst>
      <p:ext uri="{BB962C8B-B14F-4D97-AF65-F5344CB8AC3E}">
        <p14:creationId xmlns:p14="http://schemas.microsoft.com/office/powerpoint/2010/main" val="1598192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22</a:t>
            </a:fld>
            <a:endParaRPr lang="da-DK" dirty="0"/>
          </a:p>
        </p:txBody>
      </p:sp>
    </p:spTree>
    <p:extLst>
      <p:ext uri="{BB962C8B-B14F-4D97-AF65-F5344CB8AC3E}">
        <p14:creationId xmlns:p14="http://schemas.microsoft.com/office/powerpoint/2010/main" val="2176383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dirty="0"/>
          </a:p>
        </p:txBody>
      </p:sp>
      <p:sp>
        <p:nvSpPr>
          <p:cNvPr id="4" name="Pladsholder til slidenummer 3"/>
          <p:cNvSpPr>
            <a:spLocks noGrp="1"/>
          </p:cNvSpPr>
          <p:nvPr>
            <p:ph type="sldNum" sz="quarter" idx="5"/>
          </p:nvPr>
        </p:nvSpPr>
        <p:spPr/>
        <p:txBody>
          <a:bodyPr/>
          <a:lstStyle/>
          <a:p>
            <a:fld id="{90DCD126-30C1-954D-B268-8EB192EB8BE0}" type="slidenum">
              <a:rPr lang="da-DK" smtClean="0"/>
              <a:t>23</a:t>
            </a:fld>
            <a:endParaRPr lang="da-DK" dirty="0"/>
          </a:p>
        </p:txBody>
      </p:sp>
    </p:spTree>
    <p:extLst>
      <p:ext uri="{BB962C8B-B14F-4D97-AF65-F5344CB8AC3E}">
        <p14:creationId xmlns:p14="http://schemas.microsoft.com/office/powerpoint/2010/main" val="3874264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24</a:t>
            </a:fld>
            <a:endParaRPr lang="da-DK" dirty="0"/>
          </a:p>
        </p:txBody>
      </p:sp>
    </p:spTree>
    <p:extLst>
      <p:ext uri="{BB962C8B-B14F-4D97-AF65-F5344CB8AC3E}">
        <p14:creationId xmlns:p14="http://schemas.microsoft.com/office/powerpoint/2010/main" val="2120013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25</a:t>
            </a:fld>
            <a:endParaRPr lang="da-DK" dirty="0"/>
          </a:p>
        </p:txBody>
      </p:sp>
    </p:spTree>
    <p:extLst>
      <p:ext uri="{BB962C8B-B14F-4D97-AF65-F5344CB8AC3E}">
        <p14:creationId xmlns:p14="http://schemas.microsoft.com/office/powerpoint/2010/main" val="2497315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26</a:t>
            </a:fld>
            <a:endParaRPr lang="da-DK" dirty="0"/>
          </a:p>
        </p:txBody>
      </p:sp>
    </p:spTree>
    <p:extLst>
      <p:ext uri="{BB962C8B-B14F-4D97-AF65-F5344CB8AC3E}">
        <p14:creationId xmlns:p14="http://schemas.microsoft.com/office/powerpoint/2010/main" val="1828459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27</a:t>
            </a:fld>
            <a:endParaRPr lang="da-DK" dirty="0"/>
          </a:p>
        </p:txBody>
      </p:sp>
    </p:spTree>
    <p:extLst>
      <p:ext uri="{BB962C8B-B14F-4D97-AF65-F5344CB8AC3E}">
        <p14:creationId xmlns:p14="http://schemas.microsoft.com/office/powerpoint/2010/main" val="346273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t>Hvad har anonymitet ved organdonation og </a:t>
            </a:r>
            <a:r>
              <a:rPr lang="da-DK" sz="1200" dirty="0" err="1"/>
              <a:t>SOMe</a:t>
            </a:r>
            <a:r>
              <a:rPr lang="da-DK" sz="1200" dirty="0"/>
              <a:t> med hinanden at gøre?</a:t>
            </a:r>
          </a:p>
          <a:p>
            <a:r>
              <a:rPr lang="da-DK" sz="1200" dirty="0"/>
              <a:t>Omdrejningspunktet for eftermiddagen.</a:t>
            </a:r>
          </a:p>
          <a:p>
            <a:pPr>
              <a:lnSpc>
                <a:spcPct val="107000"/>
              </a:lnSpc>
            </a:pPr>
            <a:r>
              <a:rPr lang="da-DK" sz="1200" kern="100" dirty="0">
                <a:effectLst/>
                <a:latin typeface="Arial" panose="020B0604020202020204" pitchFamily="34" charset="0"/>
                <a:ea typeface="Calibri" panose="020F0502020204030204" pitchFamily="34" charset="0"/>
                <a:cs typeface="Times New Roman" panose="02020603050405020304" pitchFamily="18" charset="0"/>
              </a:rPr>
              <a:t>Anonymiteten omkring donation og transplantation står over for nye udfordringer i takt med, at sociale medier bliver en integreret del af vores liv. På disse platforme deles personlige historier og erfaringer, hvilket kan føre til en utilsigtet eksponering af både donorer og modtagere. Til stor glæde for nogen og til stor bekymring for andre.</a:t>
            </a:r>
          </a:p>
          <a:p>
            <a:pPr>
              <a:lnSpc>
                <a:spcPct val="107000"/>
              </a:lnSpc>
            </a:pPr>
            <a:r>
              <a:rPr lang="da-DK" sz="1200" kern="100" dirty="0">
                <a:effectLst/>
                <a:latin typeface="Arial" panose="020B0604020202020204" pitchFamily="34" charset="0"/>
                <a:ea typeface="Calibri" panose="020F0502020204030204" pitchFamily="34" charset="0"/>
                <a:cs typeface="Times New Roman" panose="02020603050405020304" pitchFamily="18" charset="0"/>
              </a:rPr>
              <a:t>Kan vi ta’ kampen op ? Hvordan opfatter donorpårørende og transplanterede anonymiteten? Og hvad er det der får</a:t>
            </a:r>
            <a:r>
              <a:rPr lang="da-DK" sz="1800" dirty="0">
                <a:effectLst/>
                <a:latin typeface="Arial" panose="020B0604020202020204" pitchFamily="34" charset="0"/>
                <a:ea typeface="Times New Roman" panose="02020603050405020304" pitchFamily="18" charset="0"/>
              </a:rPr>
              <a:t> folk til at skrive og dele meget personlige ting - ofte uden nærmere refleksion over mulige konsekvenser? </a:t>
            </a:r>
            <a:r>
              <a:rPr lang="da-DK" sz="1200" kern="1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pPr>
            <a:r>
              <a:rPr lang="da-DK" sz="1200" kern="100" dirty="0">
                <a:effectLst/>
                <a:latin typeface="Arial" panose="020B0604020202020204" pitchFamily="34" charset="0"/>
                <a:ea typeface="Calibri" panose="020F0502020204030204" pitchFamily="34" charset="0"/>
                <a:cs typeface="Times New Roman" panose="02020603050405020304" pitchFamily="18" charset="0"/>
              </a:rPr>
              <a:t> </a:t>
            </a:r>
            <a:endParaRPr lang="da-DK" sz="1200" kern="100" dirty="0">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pPr>
            <a:r>
              <a:rPr lang="da-DK" sz="1200" kern="100" dirty="0">
                <a:effectLst/>
                <a:latin typeface="Arial" panose="020B0604020202020204" pitchFamily="34" charset="0"/>
                <a:ea typeface="Calibri" panose="020F0502020204030204" pitchFamily="34" charset="0"/>
                <a:cs typeface="Times New Roman" panose="02020603050405020304" pitchFamily="18" charset="0"/>
              </a:rPr>
              <a:t>Denne udvikling rejser vigtige spørgsmål om privatlivets fred. Hvordan kan vi sikre, at de involverede parter fortsat føler sig trygge ved at deltage i denne livsreddende proces? Og personalet kan navigere?</a:t>
            </a:r>
          </a:p>
          <a:p>
            <a:pPr>
              <a:lnSpc>
                <a:spcPct val="107000"/>
              </a:lnSpc>
            </a:pPr>
            <a:endParaRPr lang="da-DK" sz="1200" kern="100" dirty="0">
              <a:effectLst/>
              <a:latin typeface="Arial" panose="020B0604020202020204" pitchFamily="34" charset="0"/>
              <a:ea typeface="Calibri" panose="020F0502020204030204" pitchFamily="34" charset="0"/>
              <a:cs typeface="Times New Roman" panose="02020603050405020304" pitchFamily="18" charset="0"/>
            </a:endParaRPr>
          </a:p>
          <a:p>
            <a:endParaRPr lang="da-DK" dirty="0">
              <a:highlight>
                <a:srgbClr val="FFFF00"/>
              </a:highlight>
            </a:endParaRPr>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3</a:t>
            </a:fld>
            <a:endParaRPr lang="da-DK" dirty="0"/>
          </a:p>
        </p:txBody>
      </p:sp>
    </p:spTree>
    <p:extLst>
      <p:ext uri="{BB962C8B-B14F-4D97-AF65-F5344CB8AC3E}">
        <p14:creationId xmlns:p14="http://schemas.microsoft.com/office/powerpoint/2010/main" val="1989018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4</a:t>
            </a:fld>
            <a:endParaRPr lang="da-DK" dirty="0"/>
          </a:p>
        </p:txBody>
      </p:sp>
    </p:spTree>
    <p:extLst>
      <p:ext uri="{BB962C8B-B14F-4D97-AF65-F5344CB8AC3E}">
        <p14:creationId xmlns:p14="http://schemas.microsoft.com/office/powerpoint/2010/main" val="4282823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5</a:t>
            </a:fld>
            <a:endParaRPr lang="da-DK" dirty="0"/>
          </a:p>
        </p:txBody>
      </p:sp>
    </p:spTree>
    <p:extLst>
      <p:ext uri="{BB962C8B-B14F-4D97-AF65-F5344CB8AC3E}">
        <p14:creationId xmlns:p14="http://schemas.microsoft.com/office/powerpoint/2010/main" val="171353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pPr>
            <a:r>
              <a:rPr lang="da-DK"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da-DK" sz="1800" kern="100"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FF612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228600" indent="-228600">
              <a:buAutoNum type="arabicPeriod"/>
            </a:pPr>
            <a:endParaRPr lang="da-DK" dirty="0"/>
          </a:p>
          <a:p>
            <a:pPr marL="228600" indent="-228600">
              <a:buAutoNum type="arabicPeriod"/>
            </a:pPr>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6</a:t>
            </a:fld>
            <a:endParaRPr lang="da-DK" dirty="0"/>
          </a:p>
        </p:txBody>
      </p:sp>
    </p:spTree>
    <p:extLst>
      <p:ext uri="{BB962C8B-B14F-4D97-AF65-F5344CB8AC3E}">
        <p14:creationId xmlns:p14="http://schemas.microsoft.com/office/powerpoint/2010/main" val="303787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lnSpc>
                <a:spcPct val="107000"/>
              </a:lnSpc>
              <a:buNone/>
            </a:pPr>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7</a:t>
            </a:fld>
            <a:endParaRPr lang="da-DK" dirty="0"/>
          </a:p>
        </p:txBody>
      </p:sp>
    </p:spTree>
    <p:extLst>
      <p:ext uri="{BB962C8B-B14F-4D97-AF65-F5344CB8AC3E}">
        <p14:creationId xmlns:p14="http://schemas.microsoft.com/office/powerpoint/2010/main" val="882017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8</a:t>
            </a:fld>
            <a:endParaRPr lang="da-DK" dirty="0"/>
          </a:p>
        </p:txBody>
      </p:sp>
    </p:spTree>
    <p:extLst>
      <p:ext uri="{BB962C8B-B14F-4D97-AF65-F5344CB8AC3E}">
        <p14:creationId xmlns:p14="http://schemas.microsoft.com/office/powerpoint/2010/main" val="4005168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9</a:t>
            </a:fld>
            <a:endParaRPr lang="da-DK" dirty="0"/>
          </a:p>
        </p:txBody>
      </p:sp>
    </p:spTree>
    <p:extLst>
      <p:ext uri="{BB962C8B-B14F-4D97-AF65-F5344CB8AC3E}">
        <p14:creationId xmlns:p14="http://schemas.microsoft.com/office/powerpoint/2010/main" val="694549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FB15F7D-B32F-5041-9410-BCC2F9E6ED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C820221-F03B-AC43-9C3D-228DAAF8F65F}"/>
              </a:ext>
            </a:extLst>
          </p:cNvPr>
          <p:cNvSpPr>
            <a:spLocks noGrp="1"/>
          </p:cNvSpPr>
          <p:nvPr>
            <p:ph type="ctrTitle" hasCustomPrompt="1"/>
          </p:nvPr>
        </p:nvSpPr>
        <p:spPr>
          <a:xfrm>
            <a:off x="844496" y="2227630"/>
            <a:ext cx="7434469" cy="1793839"/>
          </a:xfrm>
        </p:spPr>
        <p:txBody>
          <a:bodyPr anchor="b"/>
          <a:lstStyle>
            <a:lvl1pPr algn="l">
              <a:defRPr sz="4800" b="0">
                <a:solidFill>
                  <a:schemeClr val="bg1"/>
                </a:solidFill>
              </a:defRPr>
            </a:lvl1pPr>
          </a:lstStyle>
          <a:p>
            <a:r>
              <a:rPr lang="da-DK" dirty="0"/>
              <a:t>Forside 1 er blå med dråber på</a:t>
            </a:r>
          </a:p>
        </p:txBody>
      </p:sp>
      <p:sp>
        <p:nvSpPr>
          <p:cNvPr id="3" name="Undertitel 2">
            <a:extLst>
              <a:ext uri="{FF2B5EF4-FFF2-40B4-BE49-F238E27FC236}">
                <a16:creationId xmlns:a16="http://schemas.microsoft.com/office/drawing/2014/main" id="{CD3AF034-B934-5B4E-9C92-CAD5E5FFDD83}"/>
              </a:ext>
            </a:extLst>
          </p:cNvPr>
          <p:cNvSpPr>
            <a:spLocks noGrp="1"/>
          </p:cNvSpPr>
          <p:nvPr>
            <p:ph type="subTitle" idx="1" hasCustomPrompt="1"/>
          </p:nvPr>
        </p:nvSpPr>
        <p:spPr>
          <a:xfrm>
            <a:off x="848138" y="4364918"/>
            <a:ext cx="9144000" cy="527577"/>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 her</a:t>
            </a:r>
          </a:p>
        </p:txBody>
      </p:sp>
      <p:pic>
        <p:nvPicPr>
          <p:cNvPr id="16" name="Billede 15">
            <a:extLst>
              <a:ext uri="{FF2B5EF4-FFF2-40B4-BE49-F238E27FC236}">
                <a16:creationId xmlns:a16="http://schemas.microsoft.com/office/drawing/2014/main" id="{67860BB0-5A36-4E40-8D0F-15D96BC56C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00513" y="367083"/>
            <a:ext cx="3349452" cy="800907"/>
          </a:xfrm>
          <a:prstGeom prst="rect">
            <a:avLst/>
          </a:prstGeom>
        </p:spPr>
      </p:pic>
    </p:spTree>
    <p:extLst>
      <p:ext uri="{BB962C8B-B14F-4D97-AF65-F5344CB8AC3E}">
        <p14:creationId xmlns:p14="http://schemas.microsoft.com/office/powerpoint/2010/main" val="1935091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el og indholdsobjek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0FB15F7D-B32F-5041-9410-BCC2F9E6EDE1}"/>
              </a:ext>
            </a:extLst>
          </p:cNvPr>
          <p:cNvPicPr>
            <a:picLocks noChangeAspect="1"/>
          </p:cNvPicPr>
          <p:nvPr userDrawn="1"/>
        </p:nvPicPr>
        <p:blipFill rotWithShape="1">
          <a:blip r:embed="rId2"/>
          <a:srcRect l="35093" r="19907"/>
          <a:stretch/>
        </p:blipFill>
        <p:spPr>
          <a:xfrm>
            <a:off x="6711473" y="3"/>
            <a:ext cx="5486395"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49024" y="954811"/>
            <a:ext cx="5246976"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C4471FAD-2799-463D-A440-F6A93A7856C7}"/>
              </a:ext>
            </a:extLst>
          </p:cNvPr>
          <p:cNvSpPr>
            <a:spLocks noGrp="1"/>
          </p:cNvSpPr>
          <p:nvPr>
            <p:ph type="body" sz="quarter" idx="15"/>
          </p:nvPr>
        </p:nvSpPr>
        <p:spPr>
          <a:xfrm>
            <a:off x="849025" y="3035302"/>
            <a:ext cx="5246975" cy="2835275"/>
          </a:xfrm>
        </p:spPr>
        <p:txBody>
          <a:bodyPr>
            <a:normAutofit/>
          </a:bodyPr>
          <a:lstStyle>
            <a:lvl1pPr>
              <a:lnSpc>
                <a:spcPct val="100000"/>
              </a:lnSpc>
              <a:spcBef>
                <a:spcPts val="0"/>
              </a:spcBef>
              <a:defRPr sz="2000"/>
            </a:lvl1pPr>
          </a:lstStyle>
          <a:p>
            <a:pPr lvl="0"/>
            <a:r>
              <a:rPr lang="da-DK"/>
              <a:t>Rediger typografien i masterens</a:t>
            </a:r>
          </a:p>
        </p:txBody>
      </p:sp>
      <p:sp>
        <p:nvSpPr>
          <p:cNvPr id="3" name="Pladsholder til dato 2">
            <a:extLst>
              <a:ext uri="{FF2B5EF4-FFF2-40B4-BE49-F238E27FC236}">
                <a16:creationId xmlns:a16="http://schemas.microsoft.com/office/drawing/2014/main" id="{F878A958-CF75-4FD7-8E34-112348AAFA42}"/>
              </a:ext>
            </a:extLst>
          </p:cNvPr>
          <p:cNvSpPr>
            <a:spLocks noGrp="1"/>
          </p:cNvSpPr>
          <p:nvPr>
            <p:ph type="dt" sz="half" idx="16"/>
          </p:nvPr>
        </p:nvSpPr>
        <p:spPr/>
        <p:txBody>
          <a:bodyPr/>
          <a:lstStyle/>
          <a:p>
            <a:fld id="{21757B66-04C0-4D63-8B3E-DD9E2EAE21DB}" type="datetime1">
              <a:rPr lang="da-DK" smtClean="0"/>
              <a:t>21-01-2025</a:t>
            </a:fld>
            <a:endParaRPr lang="da-DK" dirty="0"/>
          </a:p>
        </p:txBody>
      </p:sp>
      <p:sp>
        <p:nvSpPr>
          <p:cNvPr id="4" name="Pladsholder til slidenummer 3">
            <a:extLst>
              <a:ext uri="{FF2B5EF4-FFF2-40B4-BE49-F238E27FC236}">
                <a16:creationId xmlns:a16="http://schemas.microsoft.com/office/drawing/2014/main" id="{2EED951C-8198-457A-995C-494D4CBE6681}"/>
              </a:ext>
            </a:extLst>
          </p:cNvPr>
          <p:cNvSpPr>
            <a:spLocks noGrp="1"/>
          </p:cNvSpPr>
          <p:nvPr>
            <p:ph type="sldNum" sz="quarter" idx="17"/>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587093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45819" y="954811"/>
            <a:ext cx="5250181"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7" name="Pladsholder til tekst 3">
            <a:extLst>
              <a:ext uri="{FF2B5EF4-FFF2-40B4-BE49-F238E27FC236}">
                <a16:creationId xmlns:a16="http://schemas.microsoft.com/office/drawing/2014/main" id="{3DDD89A8-04C7-4E8D-A48D-78AFFA542746}"/>
              </a:ext>
            </a:extLst>
          </p:cNvPr>
          <p:cNvSpPr>
            <a:spLocks noGrp="1"/>
          </p:cNvSpPr>
          <p:nvPr>
            <p:ph type="body" sz="quarter" idx="15"/>
          </p:nvPr>
        </p:nvSpPr>
        <p:spPr>
          <a:xfrm>
            <a:off x="847437" y="3035302"/>
            <a:ext cx="5248562" cy="2835275"/>
          </a:xfrm>
        </p:spPr>
        <p:txBody>
          <a:bodyPr>
            <a:normAutofit/>
          </a:bodyPr>
          <a:lstStyle>
            <a:lvl1pPr>
              <a:lnSpc>
                <a:spcPct val="100000"/>
              </a:lnSpc>
              <a:spcBef>
                <a:spcPts val="0"/>
              </a:spcBef>
              <a:defRPr sz="2000"/>
            </a:lvl1pPr>
          </a:lstStyle>
          <a:p>
            <a:pPr lvl="0"/>
            <a:r>
              <a:rPr lang="da-DK"/>
              <a:t>Rediger typografien i masterens</a:t>
            </a:r>
          </a:p>
        </p:txBody>
      </p:sp>
      <p:sp>
        <p:nvSpPr>
          <p:cNvPr id="8" name="Pladsholder til billede 10">
            <a:extLst>
              <a:ext uri="{FF2B5EF4-FFF2-40B4-BE49-F238E27FC236}">
                <a16:creationId xmlns:a16="http://schemas.microsoft.com/office/drawing/2014/main" id="{6E9B691D-A2E5-4250-A909-575A980A1E57}"/>
              </a:ext>
            </a:extLst>
          </p:cNvPr>
          <p:cNvSpPr>
            <a:spLocks noGrp="1"/>
          </p:cNvSpPr>
          <p:nvPr>
            <p:ph type="pic" sz="quarter" idx="13"/>
          </p:nvPr>
        </p:nvSpPr>
        <p:spPr>
          <a:xfrm>
            <a:off x="6700734" y="0"/>
            <a:ext cx="5491266" cy="6858000"/>
          </a:xfrm>
        </p:spPr>
        <p:txBody>
          <a:bodyPr/>
          <a:lstStyle/>
          <a:p>
            <a:r>
              <a:rPr lang="da-DK"/>
              <a:t>Klik på ikonet for at tilføje et billede</a:t>
            </a:r>
            <a:endParaRPr lang="da-DK" dirty="0"/>
          </a:p>
        </p:txBody>
      </p:sp>
      <p:sp>
        <p:nvSpPr>
          <p:cNvPr id="3" name="Pladsholder til dato 2">
            <a:extLst>
              <a:ext uri="{FF2B5EF4-FFF2-40B4-BE49-F238E27FC236}">
                <a16:creationId xmlns:a16="http://schemas.microsoft.com/office/drawing/2014/main" id="{50A4C7FB-3F1F-48F9-8D90-B47C1F216CA4}"/>
              </a:ext>
            </a:extLst>
          </p:cNvPr>
          <p:cNvSpPr>
            <a:spLocks noGrp="1"/>
          </p:cNvSpPr>
          <p:nvPr>
            <p:ph type="dt" sz="half" idx="16"/>
          </p:nvPr>
        </p:nvSpPr>
        <p:spPr/>
        <p:txBody>
          <a:bodyPr/>
          <a:lstStyle/>
          <a:p>
            <a:fld id="{58FFE9A3-1682-45FD-AAEA-74155B0E0D73}" type="datetime1">
              <a:rPr lang="da-DK" smtClean="0"/>
              <a:t>21-01-2025</a:t>
            </a:fld>
            <a:endParaRPr lang="da-DK" dirty="0"/>
          </a:p>
        </p:txBody>
      </p:sp>
      <p:sp>
        <p:nvSpPr>
          <p:cNvPr id="4" name="Pladsholder til slidenummer 3">
            <a:extLst>
              <a:ext uri="{FF2B5EF4-FFF2-40B4-BE49-F238E27FC236}">
                <a16:creationId xmlns:a16="http://schemas.microsoft.com/office/drawing/2014/main" id="{B0773432-8D3A-4351-8549-773BE8417D49}"/>
              </a:ext>
            </a:extLst>
          </p:cNvPr>
          <p:cNvSpPr>
            <a:spLocks noGrp="1"/>
          </p:cNvSpPr>
          <p:nvPr>
            <p:ph type="sldNum" sz="quarter" idx="17"/>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1086179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096001" y="954811"/>
            <a:ext cx="5256212"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9C20A236-45B9-8444-B81A-705BCE0EDE60}"/>
              </a:ext>
            </a:extLst>
          </p:cNvPr>
          <p:cNvSpPr>
            <a:spLocks noGrp="1"/>
          </p:cNvSpPr>
          <p:nvPr>
            <p:ph type="body" sz="quarter" idx="14"/>
          </p:nvPr>
        </p:nvSpPr>
        <p:spPr>
          <a:xfrm>
            <a:off x="6096003" y="3035302"/>
            <a:ext cx="5256210" cy="2835275"/>
          </a:xfrm>
        </p:spPr>
        <p:txBody>
          <a:bodyPr>
            <a:normAutofit/>
          </a:bodyPr>
          <a:lstStyle>
            <a:lvl1pPr>
              <a:lnSpc>
                <a:spcPct val="100000"/>
              </a:lnSpc>
              <a:spcBef>
                <a:spcPts val="0"/>
              </a:spcBef>
              <a:defRPr sz="2000"/>
            </a:lvl1pPr>
          </a:lstStyle>
          <a:p>
            <a:pPr lvl="0"/>
            <a:r>
              <a:rPr lang="da-DK"/>
              <a:t>Rediger typografien i masterens</a:t>
            </a:r>
          </a:p>
        </p:txBody>
      </p:sp>
      <p:sp>
        <p:nvSpPr>
          <p:cNvPr id="37" name="Pladsholder til billede 10">
            <a:extLst>
              <a:ext uri="{FF2B5EF4-FFF2-40B4-BE49-F238E27FC236}">
                <a16:creationId xmlns:a16="http://schemas.microsoft.com/office/drawing/2014/main" id="{3A85614E-8512-48A2-9CF6-627AED289E76}"/>
              </a:ext>
            </a:extLst>
          </p:cNvPr>
          <p:cNvSpPr>
            <a:spLocks noGrp="1"/>
          </p:cNvSpPr>
          <p:nvPr>
            <p:ph type="pic" sz="quarter" idx="13"/>
          </p:nvPr>
        </p:nvSpPr>
        <p:spPr>
          <a:xfrm>
            <a:off x="0" y="0"/>
            <a:ext cx="5491266" cy="6858000"/>
          </a:xfrm>
        </p:spPr>
        <p:txBody>
          <a:bodyPr/>
          <a:lstStyle/>
          <a:p>
            <a:r>
              <a:rPr lang="da-DK"/>
              <a:t>Klik på ikonet for at tilføje et billede</a:t>
            </a:r>
            <a:endParaRPr lang="da-DK" dirty="0"/>
          </a:p>
        </p:txBody>
      </p:sp>
      <p:sp>
        <p:nvSpPr>
          <p:cNvPr id="3" name="Pladsholder til dato 2">
            <a:extLst>
              <a:ext uri="{FF2B5EF4-FFF2-40B4-BE49-F238E27FC236}">
                <a16:creationId xmlns:a16="http://schemas.microsoft.com/office/drawing/2014/main" id="{1E6E33BC-6998-4A8A-8E4C-890F1FE52C10}"/>
              </a:ext>
            </a:extLst>
          </p:cNvPr>
          <p:cNvSpPr>
            <a:spLocks noGrp="1"/>
          </p:cNvSpPr>
          <p:nvPr>
            <p:ph type="dt" sz="half" idx="15"/>
          </p:nvPr>
        </p:nvSpPr>
        <p:spPr/>
        <p:txBody>
          <a:bodyPr/>
          <a:lstStyle/>
          <a:p>
            <a:fld id="{E7D4D8E4-8BF4-4AA3-8902-99E110B6B98B}" type="datetime1">
              <a:rPr lang="da-DK" smtClean="0"/>
              <a:t>21-01-2025</a:t>
            </a:fld>
            <a:endParaRPr lang="da-DK" dirty="0"/>
          </a:p>
        </p:txBody>
      </p:sp>
      <p:sp>
        <p:nvSpPr>
          <p:cNvPr id="4" name="Pladsholder til slidenummer 3">
            <a:extLst>
              <a:ext uri="{FF2B5EF4-FFF2-40B4-BE49-F238E27FC236}">
                <a16:creationId xmlns:a16="http://schemas.microsoft.com/office/drawing/2014/main" id="{CDDDB56C-A875-46CD-B2B9-83DD69FDEC1F}"/>
              </a:ext>
            </a:extLst>
          </p:cNvPr>
          <p:cNvSpPr>
            <a:spLocks noGrp="1"/>
          </p:cNvSpPr>
          <p:nvPr>
            <p:ph type="sldNum" sz="quarter" idx="16"/>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1755554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spalte sl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3" name="Titel 1">
            <a:extLst>
              <a:ext uri="{FF2B5EF4-FFF2-40B4-BE49-F238E27FC236}">
                <a16:creationId xmlns:a16="http://schemas.microsoft.com/office/drawing/2014/main" id="{2BB978F9-C091-42E1-A686-3F0CF3190779}"/>
              </a:ext>
            </a:extLst>
          </p:cNvPr>
          <p:cNvSpPr>
            <a:spLocks noGrp="1"/>
          </p:cNvSpPr>
          <p:nvPr>
            <p:ph type="title" hasCustomPrompt="1"/>
          </p:nvPr>
        </p:nvSpPr>
        <p:spPr>
          <a:xfrm>
            <a:off x="847436" y="1264675"/>
            <a:ext cx="6948055" cy="1205057"/>
          </a:xfrm>
        </p:spPr>
        <p:txBody>
          <a:bodyPr>
            <a:normAutofit/>
          </a:bodyPr>
          <a:lstStyle>
            <a:lvl1pPr>
              <a:defRPr sz="3600"/>
            </a:lvl1pPr>
          </a:lstStyle>
          <a:p>
            <a:r>
              <a:rPr lang="da-DK" dirty="0"/>
              <a:t>Almindelig tekstside uden grafisk baggrund</a:t>
            </a:r>
          </a:p>
        </p:txBody>
      </p:sp>
      <p:sp>
        <p:nvSpPr>
          <p:cNvPr id="6" name="Pladsholder til tekst 3">
            <a:extLst>
              <a:ext uri="{FF2B5EF4-FFF2-40B4-BE49-F238E27FC236}">
                <a16:creationId xmlns:a16="http://schemas.microsoft.com/office/drawing/2014/main" id="{536045C7-2DB3-4BFF-A2C1-92C84A65C118}"/>
              </a:ext>
            </a:extLst>
          </p:cNvPr>
          <p:cNvSpPr>
            <a:spLocks noGrp="1"/>
          </p:cNvSpPr>
          <p:nvPr>
            <p:ph type="body" sz="quarter" idx="15"/>
          </p:nvPr>
        </p:nvSpPr>
        <p:spPr>
          <a:xfrm>
            <a:off x="6662539" y="3035302"/>
            <a:ext cx="4689674" cy="2835275"/>
          </a:xfrm>
        </p:spPr>
        <p:txBody>
          <a:bodyPr>
            <a:normAutofit/>
          </a:bodyPr>
          <a:lstStyle>
            <a:lvl1pPr>
              <a:lnSpc>
                <a:spcPct val="100000"/>
              </a:lnSpc>
              <a:spcBef>
                <a:spcPts val="0"/>
              </a:spcBef>
              <a:defRPr sz="2000"/>
            </a:lvl1pPr>
          </a:lstStyle>
          <a:p>
            <a:pPr lvl="0"/>
            <a:r>
              <a:rPr lang="da-DK"/>
              <a:t>Rediger typografien i masterens</a:t>
            </a:r>
          </a:p>
        </p:txBody>
      </p:sp>
      <p:sp>
        <p:nvSpPr>
          <p:cNvPr id="7" name="Pladsholder til tekst 3">
            <a:extLst>
              <a:ext uri="{FF2B5EF4-FFF2-40B4-BE49-F238E27FC236}">
                <a16:creationId xmlns:a16="http://schemas.microsoft.com/office/drawing/2014/main" id="{DCA6FECE-36D3-473F-B03C-CFF05533A687}"/>
              </a:ext>
            </a:extLst>
          </p:cNvPr>
          <p:cNvSpPr>
            <a:spLocks noGrp="1"/>
          </p:cNvSpPr>
          <p:nvPr>
            <p:ph type="body" sz="quarter" idx="16"/>
          </p:nvPr>
        </p:nvSpPr>
        <p:spPr>
          <a:xfrm>
            <a:off x="847439" y="3041743"/>
            <a:ext cx="4689674" cy="2835275"/>
          </a:xfrm>
        </p:spPr>
        <p:txBody>
          <a:bodyPr>
            <a:normAutofit/>
          </a:bodyPr>
          <a:lstStyle>
            <a:lvl1pPr>
              <a:lnSpc>
                <a:spcPct val="100000"/>
              </a:lnSpc>
              <a:spcBef>
                <a:spcPts val="0"/>
              </a:spcBef>
              <a:defRPr sz="2000"/>
            </a:lvl1pPr>
          </a:lstStyle>
          <a:p>
            <a:pPr lvl="0"/>
            <a:r>
              <a:rPr lang="da-DK"/>
              <a:t>Rediger typografien i masterens</a:t>
            </a:r>
          </a:p>
        </p:txBody>
      </p:sp>
      <p:sp>
        <p:nvSpPr>
          <p:cNvPr id="2" name="Pladsholder til dato 1">
            <a:extLst>
              <a:ext uri="{FF2B5EF4-FFF2-40B4-BE49-F238E27FC236}">
                <a16:creationId xmlns:a16="http://schemas.microsoft.com/office/drawing/2014/main" id="{D890B0AD-22A3-4F14-BE7F-62A77F1763A4}"/>
              </a:ext>
            </a:extLst>
          </p:cNvPr>
          <p:cNvSpPr>
            <a:spLocks noGrp="1"/>
          </p:cNvSpPr>
          <p:nvPr>
            <p:ph type="dt" sz="half" idx="17"/>
          </p:nvPr>
        </p:nvSpPr>
        <p:spPr/>
        <p:txBody>
          <a:bodyPr/>
          <a:lstStyle/>
          <a:p>
            <a:fld id="{59548B67-77F8-4D2C-881B-EE2E37DCFAF2}" type="datetime1">
              <a:rPr lang="da-DK" smtClean="0"/>
              <a:t>21-01-2025</a:t>
            </a:fld>
            <a:endParaRPr lang="da-DK" dirty="0"/>
          </a:p>
        </p:txBody>
      </p:sp>
      <p:sp>
        <p:nvSpPr>
          <p:cNvPr id="4" name="Pladsholder til slidenummer 3">
            <a:extLst>
              <a:ext uri="{FF2B5EF4-FFF2-40B4-BE49-F238E27FC236}">
                <a16:creationId xmlns:a16="http://schemas.microsoft.com/office/drawing/2014/main" id="{48156926-E996-4D4B-8D05-62E61D3163F7}"/>
              </a:ext>
            </a:extLst>
          </p:cNvPr>
          <p:cNvSpPr>
            <a:spLocks noGrp="1"/>
          </p:cNvSpPr>
          <p:nvPr>
            <p:ph type="sldNum" sz="quarter" idx="18"/>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522579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vid sl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2" name="Pladsholder til dato 1">
            <a:extLst>
              <a:ext uri="{FF2B5EF4-FFF2-40B4-BE49-F238E27FC236}">
                <a16:creationId xmlns:a16="http://schemas.microsoft.com/office/drawing/2014/main" id="{3E603E7B-1F0E-4C1E-8193-7877D4ED3B4A}"/>
              </a:ext>
            </a:extLst>
          </p:cNvPr>
          <p:cNvSpPr>
            <a:spLocks noGrp="1"/>
          </p:cNvSpPr>
          <p:nvPr>
            <p:ph type="dt" sz="half" idx="10"/>
          </p:nvPr>
        </p:nvSpPr>
        <p:spPr/>
        <p:txBody>
          <a:bodyPr/>
          <a:lstStyle/>
          <a:p>
            <a:fld id="{A5645FF8-A9D2-4DE2-8D09-89CE9C388AA0}" type="datetime1">
              <a:rPr lang="da-DK" smtClean="0"/>
              <a:t>21-01-2025</a:t>
            </a:fld>
            <a:endParaRPr lang="da-DK" dirty="0"/>
          </a:p>
        </p:txBody>
      </p:sp>
      <p:sp>
        <p:nvSpPr>
          <p:cNvPr id="3" name="Pladsholder til slidenummer 2">
            <a:extLst>
              <a:ext uri="{FF2B5EF4-FFF2-40B4-BE49-F238E27FC236}">
                <a16:creationId xmlns:a16="http://schemas.microsoft.com/office/drawing/2014/main" id="{64509D49-2686-405F-A721-61EF0A01B8C8}"/>
              </a:ext>
            </a:extLst>
          </p:cNvPr>
          <p:cNvSpPr>
            <a:spLocks noGrp="1"/>
          </p:cNvSpPr>
          <p:nvPr>
            <p:ph type="sldNum" sz="quarter" idx="11"/>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220384576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yseblå baggrund med dråber">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8B8C9A1E-52B7-4187-9204-0CB38647C975}"/>
              </a:ext>
            </a:extLst>
          </p:cNvPr>
          <p:cNvPicPr>
            <a:picLocks noChangeAspect="1"/>
          </p:cNvPicPr>
          <p:nvPr userDrawn="1"/>
        </p:nvPicPr>
        <p:blipFill>
          <a:blip r:embed="rId2"/>
          <a:stretch>
            <a:fillRect/>
          </a:stretch>
        </p:blipFill>
        <p:spPr>
          <a:xfrm>
            <a:off x="-270932" y="0"/>
            <a:ext cx="12462933" cy="7010400"/>
          </a:xfrm>
          <a:prstGeom prst="rect">
            <a:avLst/>
          </a:prstGeom>
        </p:spPr>
      </p:pic>
      <p:pic>
        <p:nvPicPr>
          <p:cNvPr id="7" name="Billede 6">
            <a:extLst>
              <a:ext uri="{FF2B5EF4-FFF2-40B4-BE49-F238E27FC236}">
                <a16:creationId xmlns:a16="http://schemas.microsoft.com/office/drawing/2014/main" id="{8098DD98-0081-4FAA-A4FF-9587F52FF68F}"/>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2" name="Pladsholder til dato 1">
            <a:extLst>
              <a:ext uri="{FF2B5EF4-FFF2-40B4-BE49-F238E27FC236}">
                <a16:creationId xmlns:a16="http://schemas.microsoft.com/office/drawing/2014/main" id="{93EBEAE2-5C69-4382-B2FA-D9E92D77D8D6}"/>
              </a:ext>
            </a:extLst>
          </p:cNvPr>
          <p:cNvSpPr>
            <a:spLocks noGrp="1"/>
          </p:cNvSpPr>
          <p:nvPr>
            <p:ph type="dt" sz="half" idx="10"/>
          </p:nvPr>
        </p:nvSpPr>
        <p:spPr/>
        <p:txBody>
          <a:bodyPr/>
          <a:lstStyle/>
          <a:p>
            <a:fld id="{D701587C-4872-4B89-A24F-7A9C242534C8}" type="datetime1">
              <a:rPr lang="da-DK" smtClean="0"/>
              <a:t>21-01-2025</a:t>
            </a:fld>
            <a:endParaRPr lang="da-DK" dirty="0"/>
          </a:p>
        </p:txBody>
      </p:sp>
      <p:sp>
        <p:nvSpPr>
          <p:cNvPr id="3" name="Pladsholder til slidenummer 2">
            <a:extLst>
              <a:ext uri="{FF2B5EF4-FFF2-40B4-BE49-F238E27FC236}">
                <a16:creationId xmlns:a16="http://schemas.microsoft.com/office/drawing/2014/main" id="{8EF0E8EA-0131-4431-ACE4-CF66933BCDFA}"/>
              </a:ext>
            </a:extLst>
          </p:cNvPr>
          <p:cNvSpPr>
            <a:spLocks noGrp="1"/>
          </p:cNvSpPr>
          <p:nvPr>
            <p:ph type="sldNum" sz="quarter" idx="11"/>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3691384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ange baggrund med dråber">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24C242B-250F-4BDA-B918-4C104268F8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2697C01-AE1D-42B5-B3B2-008778A2F8D3}"/>
              </a:ext>
            </a:extLst>
          </p:cNvPr>
          <p:cNvSpPr>
            <a:spLocks noGrp="1"/>
          </p:cNvSpPr>
          <p:nvPr>
            <p:ph type="title" hasCustomPrompt="1"/>
          </p:nvPr>
        </p:nvSpPr>
        <p:spPr>
          <a:xfrm>
            <a:off x="839788" y="2776611"/>
            <a:ext cx="10404475" cy="929480"/>
          </a:xfrm>
        </p:spPr>
        <p:txBody>
          <a:bodyPr>
            <a:noAutofit/>
          </a:bodyPr>
          <a:lstStyle>
            <a:lvl1pPr algn="ctr">
              <a:defRPr sz="4000">
                <a:solidFill>
                  <a:schemeClr val="bg1"/>
                </a:solidFill>
              </a:defRPr>
            </a:lvl1pPr>
          </a:lstStyle>
          <a:p>
            <a:r>
              <a:rPr lang="da-DK" dirty="0"/>
              <a:t>Brug dette slide til at lave</a:t>
            </a:r>
            <a:br>
              <a:rPr lang="da-DK" dirty="0"/>
            </a:br>
            <a:r>
              <a:rPr lang="da-DK" dirty="0"/>
              <a:t> et </a:t>
            </a:r>
            <a:r>
              <a:rPr lang="da-DK" dirty="0" err="1"/>
              <a:t>startslide</a:t>
            </a:r>
            <a:r>
              <a:rPr lang="da-DK" dirty="0"/>
              <a:t> til et afsnit</a:t>
            </a:r>
          </a:p>
        </p:txBody>
      </p:sp>
      <p:pic>
        <p:nvPicPr>
          <p:cNvPr id="6" name="Billede 5">
            <a:extLst>
              <a:ext uri="{FF2B5EF4-FFF2-40B4-BE49-F238E27FC236}">
                <a16:creationId xmlns:a16="http://schemas.microsoft.com/office/drawing/2014/main" id="{EC9C740E-8135-481D-A2A9-5D1A9970DEBA}"/>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3" name="Pladsholder til dato 2">
            <a:extLst>
              <a:ext uri="{FF2B5EF4-FFF2-40B4-BE49-F238E27FC236}">
                <a16:creationId xmlns:a16="http://schemas.microsoft.com/office/drawing/2014/main" id="{F14958AE-F390-4334-A708-62DCD00F5E76}"/>
              </a:ext>
            </a:extLst>
          </p:cNvPr>
          <p:cNvSpPr>
            <a:spLocks noGrp="1"/>
          </p:cNvSpPr>
          <p:nvPr>
            <p:ph type="dt" sz="half" idx="10"/>
          </p:nvPr>
        </p:nvSpPr>
        <p:spPr/>
        <p:txBody>
          <a:bodyPr/>
          <a:lstStyle/>
          <a:p>
            <a:fld id="{2B22C418-554C-4715-80FE-BE53535E4BD8}" type="datetime1">
              <a:rPr lang="da-DK" smtClean="0"/>
              <a:t>21-01-2025</a:t>
            </a:fld>
            <a:endParaRPr lang="da-DK" dirty="0"/>
          </a:p>
        </p:txBody>
      </p:sp>
      <p:sp>
        <p:nvSpPr>
          <p:cNvPr id="4" name="Pladsholder til slidenummer 3">
            <a:extLst>
              <a:ext uri="{FF2B5EF4-FFF2-40B4-BE49-F238E27FC236}">
                <a16:creationId xmlns:a16="http://schemas.microsoft.com/office/drawing/2014/main" id="{A8328BEC-C80F-416A-997B-5D7A345D5A5F}"/>
              </a:ext>
            </a:extLst>
          </p:cNvPr>
          <p:cNvSpPr>
            <a:spLocks noGrp="1"/>
          </p:cNvSpPr>
          <p:nvPr>
            <p:ph type="sldNum" sz="quarter" idx="11"/>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180676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bil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49024" y="954811"/>
            <a:ext cx="5256212"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6" name="Pladsholder til tekst 3">
            <a:extLst>
              <a:ext uri="{FF2B5EF4-FFF2-40B4-BE49-F238E27FC236}">
                <a16:creationId xmlns:a16="http://schemas.microsoft.com/office/drawing/2014/main" id="{D4832DDB-7A23-4C57-9738-A89908ADF214}"/>
              </a:ext>
            </a:extLst>
          </p:cNvPr>
          <p:cNvSpPr>
            <a:spLocks noGrp="1"/>
          </p:cNvSpPr>
          <p:nvPr>
            <p:ph type="body" sz="quarter" idx="15"/>
          </p:nvPr>
        </p:nvSpPr>
        <p:spPr>
          <a:xfrm>
            <a:off x="849024" y="3035302"/>
            <a:ext cx="5256212" cy="2835275"/>
          </a:xfrm>
        </p:spPr>
        <p:txBody>
          <a:bodyPr>
            <a:normAutofit/>
          </a:bodyPr>
          <a:lstStyle>
            <a:lvl1pPr>
              <a:lnSpc>
                <a:spcPct val="100000"/>
              </a:lnSpc>
              <a:spcBef>
                <a:spcPts val="0"/>
              </a:spcBef>
              <a:defRPr sz="2000"/>
            </a:lvl1pPr>
          </a:lstStyle>
          <a:p>
            <a:pPr lvl="0"/>
            <a:r>
              <a:rPr lang="da-DK"/>
              <a:t>Rediger typografien i masterens</a:t>
            </a:r>
          </a:p>
        </p:txBody>
      </p:sp>
      <p:pic>
        <p:nvPicPr>
          <p:cNvPr id="8" name="Billede 7">
            <a:extLst>
              <a:ext uri="{FF2B5EF4-FFF2-40B4-BE49-F238E27FC236}">
                <a16:creationId xmlns:a16="http://schemas.microsoft.com/office/drawing/2014/main" id="{479D1FBF-6248-4E70-91EA-D3301E91E5E4}"/>
              </a:ext>
            </a:extLst>
          </p:cNvPr>
          <p:cNvPicPr>
            <a:picLocks noChangeAspect="1"/>
          </p:cNvPicPr>
          <p:nvPr userDrawn="1"/>
        </p:nvPicPr>
        <p:blipFill>
          <a:blip r:embed="rId3"/>
          <a:srcRect/>
          <a:stretch/>
        </p:blipFill>
        <p:spPr>
          <a:xfrm>
            <a:off x="7868508" y="500571"/>
            <a:ext cx="2962662" cy="6049755"/>
          </a:xfrm>
          <a:prstGeom prst="rect">
            <a:avLst/>
          </a:prstGeom>
        </p:spPr>
      </p:pic>
      <p:sp>
        <p:nvSpPr>
          <p:cNvPr id="3" name="Pladsholder til dato 2">
            <a:extLst>
              <a:ext uri="{FF2B5EF4-FFF2-40B4-BE49-F238E27FC236}">
                <a16:creationId xmlns:a16="http://schemas.microsoft.com/office/drawing/2014/main" id="{BE681325-5E49-4398-AA31-EE1A63BF03FB}"/>
              </a:ext>
            </a:extLst>
          </p:cNvPr>
          <p:cNvSpPr>
            <a:spLocks noGrp="1"/>
          </p:cNvSpPr>
          <p:nvPr>
            <p:ph type="dt" sz="half" idx="16"/>
          </p:nvPr>
        </p:nvSpPr>
        <p:spPr/>
        <p:txBody>
          <a:bodyPr/>
          <a:lstStyle/>
          <a:p>
            <a:fld id="{47CD3627-297B-4617-A376-43D8BE1DB258}" type="datetime1">
              <a:rPr lang="da-DK" smtClean="0"/>
              <a:t>21-01-2025</a:t>
            </a:fld>
            <a:endParaRPr lang="da-DK" dirty="0"/>
          </a:p>
        </p:txBody>
      </p:sp>
      <p:sp>
        <p:nvSpPr>
          <p:cNvPr id="4" name="Pladsholder til slidenummer 3">
            <a:extLst>
              <a:ext uri="{FF2B5EF4-FFF2-40B4-BE49-F238E27FC236}">
                <a16:creationId xmlns:a16="http://schemas.microsoft.com/office/drawing/2014/main" id="{641F0DE6-78C2-4757-B561-43E71E499680}"/>
              </a:ext>
            </a:extLst>
          </p:cNvPr>
          <p:cNvSpPr>
            <a:spLocks noGrp="1"/>
          </p:cNvSpPr>
          <p:nvPr>
            <p:ph type="sldNum" sz="quarter" idx="17"/>
          </p:nvPr>
        </p:nvSpPr>
        <p:spPr/>
        <p:txBody>
          <a:bodyPr/>
          <a:lstStyle/>
          <a:p>
            <a:fld id="{EC3C5A53-63B3-440C-885B-99BD1D9B0B2D}" type="slidenum">
              <a:rPr lang="da-DK" smtClean="0"/>
              <a:pPr/>
              <a:t>‹nr.›</a:t>
            </a:fld>
            <a:endParaRPr lang="da-DK" dirty="0"/>
          </a:p>
        </p:txBody>
      </p:sp>
      <p:pic>
        <p:nvPicPr>
          <p:cNvPr id="9" name="Billede 8">
            <a:extLst>
              <a:ext uri="{FF2B5EF4-FFF2-40B4-BE49-F238E27FC236}">
                <a16:creationId xmlns:a16="http://schemas.microsoft.com/office/drawing/2014/main" id="{350FA271-FDC1-4951-8B6A-3D1774C4377A}"/>
              </a:ext>
            </a:extLst>
          </p:cNvPr>
          <p:cNvPicPr>
            <a:picLocks noChangeAspect="1"/>
          </p:cNvPicPr>
          <p:nvPr userDrawn="1"/>
        </p:nvPicPr>
        <p:blipFill>
          <a:blip r:embed="rId4"/>
          <a:stretch>
            <a:fillRect/>
          </a:stretch>
        </p:blipFill>
        <p:spPr>
          <a:xfrm>
            <a:off x="9190376" y="1369922"/>
            <a:ext cx="364137" cy="364137"/>
          </a:xfrm>
          <a:prstGeom prst="rect">
            <a:avLst/>
          </a:prstGeom>
        </p:spPr>
      </p:pic>
    </p:spTree>
    <p:extLst>
      <p:ext uri="{BB962C8B-B14F-4D97-AF65-F5344CB8AC3E}">
        <p14:creationId xmlns:p14="http://schemas.microsoft.com/office/powerpoint/2010/main" val="3647422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bil slid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47436" y="954811"/>
            <a:ext cx="524856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pic>
        <p:nvPicPr>
          <p:cNvPr id="7" name="Billede 6"/>
          <p:cNvPicPr>
            <a:picLocks noChangeAspect="1"/>
          </p:cNvPicPr>
          <p:nvPr userDrawn="1"/>
        </p:nvPicPr>
        <p:blipFill>
          <a:blip r:embed="rId3"/>
          <a:srcRect/>
          <a:stretch/>
        </p:blipFill>
        <p:spPr>
          <a:xfrm>
            <a:off x="7875118" y="500571"/>
            <a:ext cx="2962662" cy="6049755"/>
          </a:xfrm>
          <a:prstGeom prst="rect">
            <a:avLst/>
          </a:prstGeom>
        </p:spPr>
      </p:pic>
      <p:sp>
        <p:nvSpPr>
          <p:cNvPr id="6" name="Pladsholder til tekst 3">
            <a:extLst>
              <a:ext uri="{FF2B5EF4-FFF2-40B4-BE49-F238E27FC236}">
                <a16:creationId xmlns:a16="http://schemas.microsoft.com/office/drawing/2014/main" id="{D4832DDB-7A23-4C57-9738-A89908ADF214}"/>
              </a:ext>
            </a:extLst>
          </p:cNvPr>
          <p:cNvSpPr>
            <a:spLocks noGrp="1"/>
          </p:cNvSpPr>
          <p:nvPr>
            <p:ph type="body" sz="quarter" idx="15"/>
          </p:nvPr>
        </p:nvSpPr>
        <p:spPr>
          <a:xfrm>
            <a:off x="849024" y="3035302"/>
            <a:ext cx="5246976" cy="2835275"/>
          </a:xfrm>
        </p:spPr>
        <p:txBody>
          <a:bodyPr>
            <a:normAutofit/>
          </a:bodyPr>
          <a:lstStyle>
            <a:lvl1pPr>
              <a:lnSpc>
                <a:spcPct val="100000"/>
              </a:lnSpc>
              <a:spcBef>
                <a:spcPts val="0"/>
              </a:spcBef>
              <a:defRPr sz="2000"/>
            </a:lvl1pPr>
          </a:lstStyle>
          <a:p>
            <a:pPr lvl="0"/>
            <a:r>
              <a:rPr lang="da-DK"/>
              <a:t>Rediger typografien i masterens</a:t>
            </a:r>
          </a:p>
        </p:txBody>
      </p:sp>
      <p:sp>
        <p:nvSpPr>
          <p:cNvPr id="3" name="Pladsholder til dato 2">
            <a:extLst>
              <a:ext uri="{FF2B5EF4-FFF2-40B4-BE49-F238E27FC236}">
                <a16:creationId xmlns:a16="http://schemas.microsoft.com/office/drawing/2014/main" id="{89D2D3C4-2FE4-4079-B1E5-489C6DCA2469}"/>
              </a:ext>
            </a:extLst>
          </p:cNvPr>
          <p:cNvSpPr>
            <a:spLocks noGrp="1"/>
          </p:cNvSpPr>
          <p:nvPr>
            <p:ph type="dt" sz="half" idx="16"/>
          </p:nvPr>
        </p:nvSpPr>
        <p:spPr/>
        <p:txBody>
          <a:bodyPr/>
          <a:lstStyle/>
          <a:p>
            <a:fld id="{B7486100-A7DF-42CD-9B0B-B77727157105}" type="datetime1">
              <a:rPr lang="da-DK" smtClean="0"/>
              <a:t>21-01-2025</a:t>
            </a:fld>
            <a:endParaRPr lang="da-DK" dirty="0"/>
          </a:p>
        </p:txBody>
      </p:sp>
      <p:sp>
        <p:nvSpPr>
          <p:cNvPr id="4" name="Pladsholder til slidenummer 3">
            <a:extLst>
              <a:ext uri="{FF2B5EF4-FFF2-40B4-BE49-F238E27FC236}">
                <a16:creationId xmlns:a16="http://schemas.microsoft.com/office/drawing/2014/main" id="{013B7B9F-D81D-4DD4-976C-CEDF046135C0}"/>
              </a:ext>
            </a:extLst>
          </p:cNvPr>
          <p:cNvSpPr>
            <a:spLocks noGrp="1"/>
          </p:cNvSpPr>
          <p:nvPr>
            <p:ph type="sldNum" sz="quarter" idx="17"/>
          </p:nvPr>
        </p:nvSpPr>
        <p:spPr/>
        <p:txBody>
          <a:bodyPr/>
          <a:lstStyle/>
          <a:p>
            <a:fld id="{EC3C5A53-63B3-440C-885B-99BD1D9B0B2D}" type="slidenum">
              <a:rPr lang="da-DK" smtClean="0"/>
              <a:pPr/>
              <a:t>‹nr.›</a:t>
            </a:fld>
            <a:endParaRPr lang="da-DK" dirty="0"/>
          </a:p>
        </p:txBody>
      </p:sp>
      <p:pic>
        <p:nvPicPr>
          <p:cNvPr id="8" name="Billede 7">
            <a:extLst>
              <a:ext uri="{FF2B5EF4-FFF2-40B4-BE49-F238E27FC236}">
                <a16:creationId xmlns:a16="http://schemas.microsoft.com/office/drawing/2014/main" id="{A4DFD4A1-664A-47E7-ABE2-98DF541ED1AE}"/>
              </a:ext>
            </a:extLst>
          </p:cNvPr>
          <p:cNvPicPr>
            <a:picLocks noChangeAspect="1"/>
          </p:cNvPicPr>
          <p:nvPr userDrawn="1"/>
        </p:nvPicPr>
        <p:blipFill>
          <a:blip r:embed="rId4"/>
          <a:stretch>
            <a:fillRect/>
          </a:stretch>
        </p:blipFill>
        <p:spPr>
          <a:xfrm>
            <a:off x="9190376" y="1360090"/>
            <a:ext cx="364137" cy="364137"/>
          </a:xfrm>
          <a:prstGeom prst="rect">
            <a:avLst/>
          </a:prstGeom>
        </p:spPr>
      </p:pic>
    </p:spTree>
    <p:extLst>
      <p:ext uri="{BB962C8B-B14F-4D97-AF65-F5344CB8AC3E}">
        <p14:creationId xmlns:p14="http://schemas.microsoft.com/office/powerpoint/2010/main" val="2464615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lede og tekst 3">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A6E03658-E721-435E-8D1E-F31F745E4F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6778"/>
          <a:stretch/>
        </p:blipFill>
        <p:spPr>
          <a:xfrm flipH="1">
            <a:off x="6710285" y="0"/>
            <a:ext cx="5477301" cy="6858000"/>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9" name="Titel 1">
            <a:extLst>
              <a:ext uri="{FF2B5EF4-FFF2-40B4-BE49-F238E27FC236}">
                <a16:creationId xmlns:a16="http://schemas.microsoft.com/office/drawing/2014/main" id="{EDC07847-C7E8-4FC3-AE25-8C6378DB9523}"/>
              </a:ext>
            </a:extLst>
          </p:cNvPr>
          <p:cNvSpPr>
            <a:spLocks noGrp="1"/>
          </p:cNvSpPr>
          <p:nvPr>
            <p:ph type="title" hasCustomPrompt="1"/>
          </p:nvPr>
        </p:nvSpPr>
        <p:spPr>
          <a:xfrm>
            <a:off x="847436" y="954811"/>
            <a:ext cx="4351318" cy="1603931"/>
          </a:xfrm>
        </p:spPr>
        <p:txBody>
          <a:bodyPr>
            <a:normAutofit/>
          </a:bodyPr>
          <a:lstStyle>
            <a:lvl1pPr>
              <a:defRPr sz="3600"/>
            </a:lvl1pPr>
          </a:lstStyle>
          <a:p>
            <a:r>
              <a:rPr lang="da-DK" dirty="0"/>
              <a:t>Tekst med billede eller grafik</a:t>
            </a:r>
          </a:p>
        </p:txBody>
      </p:sp>
      <p:sp>
        <p:nvSpPr>
          <p:cNvPr id="10" name="Pladsholder til tekst 3">
            <a:extLst>
              <a:ext uri="{FF2B5EF4-FFF2-40B4-BE49-F238E27FC236}">
                <a16:creationId xmlns:a16="http://schemas.microsoft.com/office/drawing/2014/main" id="{22FC66E2-1D77-4953-9A8D-080F1BB13848}"/>
              </a:ext>
            </a:extLst>
          </p:cNvPr>
          <p:cNvSpPr>
            <a:spLocks noGrp="1"/>
          </p:cNvSpPr>
          <p:nvPr>
            <p:ph type="body" sz="quarter" idx="14"/>
          </p:nvPr>
        </p:nvSpPr>
        <p:spPr>
          <a:xfrm>
            <a:off x="847437" y="3035302"/>
            <a:ext cx="5248562" cy="2835275"/>
          </a:xfrm>
        </p:spPr>
        <p:txBody>
          <a:bodyPr>
            <a:normAutofit/>
          </a:bodyPr>
          <a:lstStyle>
            <a:lvl1pPr>
              <a:lnSpc>
                <a:spcPct val="100000"/>
              </a:lnSpc>
              <a:spcBef>
                <a:spcPts val="0"/>
              </a:spcBef>
              <a:defRPr sz="2000"/>
            </a:lvl1pPr>
          </a:lstStyle>
          <a:p>
            <a:pPr lvl="0"/>
            <a:r>
              <a:rPr lang="da-DK"/>
              <a:t>Rediger typografien i masterens</a:t>
            </a:r>
          </a:p>
        </p:txBody>
      </p:sp>
      <p:sp>
        <p:nvSpPr>
          <p:cNvPr id="2" name="Pladsholder til dato 1">
            <a:extLst>
              <a:ext uri="{FF2B5EF4-FFF2-40B4-BE49-F238E27FC236}">
                <a16:creationId xmlns:a16="http://schemas.microsoft.com/office/drawing/2014/main" id="{91AC067A-6B29-4065-A8E2-29881D7A807D}"/>
              </a:ext>
            </a:extLst>
          </p:cNvPr>
          <p:cNvSpPr>
            <a:spLocks noGrp="1"/>
          </p:cNvSpPr>
          <p:nvPr>
            <p:ph type="dt" sz="half" idx="15"/>
          </p:nvPr>
        </p:nvSpPr>
        <p:spPr/>
        <p:txBody>
          <a:bodyPr/>
          <a:lstStyle/>
          <a:p>
            <a:fld id="{B4749CF4-AE5D-4B72-8D53-AD5C5D735BE1}" type="datetime1">
              <a:rPr lang="da-DK" smtClean="0"/>
              <a:t>21-01-2025</a:t>
            </a:fld>
            <a:endParaRPr lang="da-DK" dirty="0"/>
          </a:p>
        </p:txBody>
      </p:sp>
      <p:sp>
        <p:nvSpPr>
          <p:cNvPr id="3" name="Pladsholder til slidenummer 2">
            <a:extLst>
              <a:ext uri="{FF2B5EF4-FFF2-40B4-BE49-F238E27FC236}">
                <a16:creationId xmlns:a16="http://schemas.microsoft.com/office/drawing/2014/main" id="{87B4D7EB-EFDA-4F7A-AEF2-8CD5A4019AD9}"/>
              </a:ext>
            </a:extLst>
          </p:cNvPr>
          <p:cNvSpPr>
            <a:spLocks noGrp="1"/>
          </p:cNvSpPr>
          <p:nvPr>
            <p:ph type="sldNum" sz="quarter" idx="16"/>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572742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Orange">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9B331691-81B6-6D40-8ED8-D04A5D12D72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el 1">
            <a:extLst>
              <a:ext uri="{FF2B5EF4-FFF2-40B4-BE49-F238E27FC236}">
                <a16:creationId xmlns:a16="http://schemas.microsoft.com/office/drawing/2014/main" id="{5D9E9F91-3928-4859-BD8F-850DE0137842}"/>
              </a:ext>
            </a:extLst>
          </p:cNvPr>
          <p:cNvSpPr>
            <a:spLocks noGrp="1"/>
          </p:cNvSpPr>
          <p:nvPr>
            <p:ph type="ctrTitle" hasCustomPrompt="1"/>
          </p:nvPr>
        </p:nvSpPr>
        <p:spPr>
          <a:xfrm>
            <a:off x="844496" y="2227630"/>
            <a:ext cx="7434469" cy="1793839"/>
          </a:xfrm>
        </p:spPr>
        <p:txBody>
          <a:bodyPr anchor="b"/>
          <a:lstStyle>
            <a:lvl1pPr algn="l">
              <a:defRPr sz="4800" b="0">
                <a:solidFill>
                  <a:schemeClr val="bg1"/>
                </a:solidFill>
              </a:defRPr>
            </a:lvl1pPr>
          </a:lstStyle>
          <a:p>
            <a:r>
              <a:rPr lang="da-DK" dirty="0"/>
              <a:t>Forside 2 er orange med dråber på</a:t>
            </a:r>
          </a:p>
        </p:txBody>
      </p:sp>
      <p:sp>
        <p:nvSpPr>
          <p:cNvPr id="12" name="Undertitel 2">
            <a:extLst>
              <a:ext uri="{FF2B5EF4-FFF2-40B4-BE49-F238E27FC236}">
                <a16:creationId xmlns:a16="http://schemas.microsoft.com/office/drawing/2014/main" id="{88609712-B46B-411B-A0E1-10AB82BB83CB}"/>
              </a:ext>
            </a:extLst>
          </p:cNvPr>
          <p:cNvSpPr>
            <a:spLocks noGrp="1"/>
          </p:cNvSpPr>
          <p:nvPr>
            <p:ph type="subTitle" idx="1" hasCustomPrompt="1"/>
          </p:nvPr>
        </p:nvSpPr>
        <p:spPr>
          <a:xfrm>
            <a:off x="848138" y="4364918"/>
            <a:ext cx="9144000" cy="527577"/>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 her</a:t>
            </a:r>
          </a:p>
        </p:txBody>
      </p:sp>
      <p:pic>
        <p:nvPicPr>
          <p:cNvPr id="6" name="Billede 5">
            <a:extLst>
              <a:ext uri="{FF2B5EF4-FFF2-40B4-BE49-F238E27FC236}">
                <a16:creationId xmlns:a16="http://schemas.microsoft.com/office/drawing/2014/main" id="{67860BB0-5A36-4E40-8D0F-15D96BC56C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00513" y="367083"/>
            <a:ext cx="3349452" cy="800907"/>
          </a:xfrm>
          <a:prstGeom prst="rect">
            <a:avLst/>
          </a:prstGeom>
        </p:spPr>
      </p:pic>
    </p:spTree>
    <p:extLst>
      <p:ext uri="{BB962C8B-B14F-4D97-AF65-F5344CB8AC3E}">
        <p14:creationId xmlns:p14="http://schemas.microsoft.com/office/powerpoint/2010/main" val="1247563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illede og tekst 3">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43774" y="0"/>
            <a:ext cx="5448226" cy="6858000"/>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9" name="Titel 1">
            <a:extLst>
              <a:ext uri="{FF2B5EF4-FFF2-40B4-BE49-F238E27FC236}">
                <a16:creationId xmlns:a16="http://schemas.microsoft.com/office/drawing/2014/main" id="{EDC07847-C7E8-4FC3-AE25-8C6378DB9523}"/>
              </a:ext>
            </a:extLst>
          </p:cNvPr>
          <p:cNvSpPr>
            <a:spLocks noGrp="1"/>
          </p:cNvSpPr>
          <p:nvPr>
            <p:ph type="title" hasCustomPrompt="1"/>
          </p:nvPr>
        </p:nvSpPr>
        <p:spPr>
          <a:xfrm>
            <a:off x="847436" y="954811"/>
            <a:ext cx="4351318" cy="1603931"/>
          </a:xfrm>
        </p:spPr>
        <p:txBody>
          <a:bodyPr>
            <a:normAutofit/>
          </a:bodyPr>
          <a:lstStyle>
            <a:lvl1pPr>
              <a:defRPr sz="3600"/>
            </a:lvl1pPr>
          </a:lstStyle>
          <a:p>
            <a:r>
              <a:rPr lang="da-DK" dirty="0"/>
              <a:t>Tekst med billede eller grafik</a:t>
            </a:r>
          </a:p>
        </p:txBody>
      </p:sp>
      <p:sp>
        <p:nvSpPr>
          <p:cNvPr id="10" name="Pladsholder til tekst 3">
            <a:extLst>
              <a:ext uri="{FF2B5EF4-FFF2-40B4-BE49-F238E27FC236}">
                <a16:creationId xmlns:a16="http://schemas.microsoft.com/office/drawing/2014/main" id="{22FC66E2-1D77-4953-9A8D-080F1BB13848}"/>
              </a:ext>
            </a:extLst>
          </p:cNvPr>
          <p:cNvSpPr>
            <a:spLocks noGrp="1"/>
          </p:cNvSpPr>
          <p:nvPr>
            <p:ph type="body" sz="quarter" idx="14"/>
          </p:nvPr>
        </p:nvSpPr>
        <p:spPr>
          <a:xfrm>
            <a:off x="847437" y="3035302"/>
            <a:ext cx="5248562" cy="2835275"/>
          </a:xfrm>
        </p:spPr>
        <p:txBody>
          <a:bodyPr>
            <a:normAutofit/>
          </a:bodyPr>
          <a:lstStyle>
            <a:lvl1pPr>
              <a:lnSpc>
                <a:spcPct val="100000"/>
              </a:lnSpc>
              <a:spcBef>
                <a:spcPts val="0"/>
              </a:spcBef>
              <a:defRPr sz="2000"/>
            </a:lvl1pPr>
          </a:lstStyle>
          <a:p>
            <a:pPr lvl="0"/>
            <a:r>
              <a:rPr lang="da-DK"/>
              <a:t>Rediger typografien i masterens</a:t>
            </a:r>
          </a:p>
        </p:txBody>
      </p:sp>
      <p:sp>
        <p:nvSpPr>
          <p:cNvPr id="2" name="Pladsholder til dato 1">
            <a:extLst>
              <a:ext uri="{FF2B5EF4-FFF2-40B4-BE49-F238E27FC236}">
                <a16:creationId xmlns:a16="http://schemas.microsoft.com/office/drawing/2014/main" id="{91AC067A-6B29-4065-A8E2-29881D7A807D}"/>
              </a:ext>
            </a:extLst>
          </p:cNvPr>
          <p:cNvSpPr>
            <a:spLocks noGrp="1"/>
          </p:cNvSpPr>
          <p:nvPr>
            <p:ph type="dt" sz="half" idx="15"/>
          </p:nvPr>
        </p:nvSpPr>
        <p:spPr/>
        <p:txBody>
          <a:bodyPr/>
          <a:lstStyle/>
          <a:p>
            <a:fld id="{B4749CF4-AE5D-4B72-8D53-AD5C5D735BE1}" type="datetime1">
              <a:rPr lang="da-DK" smtClean="0"/>
              <a:t>21-01-2025</a:t>
            </a:fld>
            <a:endParaRPr lang="da-DK" dirty="0"/>
          </a:p>
        </p:txBody>
      </p:sp>
      <p:sp>
        <p:nvSpPr>
          <p:cNvPr id="3" name="Pladsholder til slidenummer 2">
            <a:extLst>
              <a:ext uri="{FF2B5EF4-FFF2-40B4-BE49-F238E27FC236}">
                <a16:creationId xmlns:a16="http://schemas.microsoft.com/office/drawing/2014/main" id="{87B4D7EB-EFDA-4F7A-AEF2-8CD5A4019AD9}"/>
              </a:ext>
            </a:extLst>
          </p:cNvPr>
          <p:cNvSpPr>
            <a:spLocks noGrp="1"/>
          </p:cNvSpPr>
          <p:nvPr>
            <p:ph type="sldNum" sz="quarter" idx="16"/>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3648918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fld id="{B529541F-321D-48D7-B2D9-C9A782B0ACB6}" type="datetime1">
              <a:rPr lang="da-DK" smtClean="0"/>
              <a:t>21-01-2025</a:t>
            </a:fld>
            <a:endParaRPr lang="da-DK" dirty="0"/>
          </a:p>
        </p:txBody>
      </p:sp>
      <p:sp>
        <p:nvSpPr>
          <p:cNvPr id="4" name="Pladsholder til slidenummer 3"/>
          <p:cNvSpPr>
            <a:spLocks noGrp="1"/>
          </p:cNvSpPr>
          <p:nvPr>
            <p:ph type="sldNum" sz="quarter" idx="11"/>
          </p:nvPr>
        </p:nvSpPr>
        <p:spPr/>
        <p:txBody>
          <a:bodyPr/>
          <a:lstStyle/>
          <a:p>
            <a:fld id="{EC3C5A53-63B3-440C-885B-99BD1D9B0B2D}" type="slidenum">
              <a:rPr lang="da-DK" smtClean="0"/>
              <a:pPr/>
              <a:t>‹nr.›</a:t>
            </a:fld>
            <a:endParaRPr lang="da-DK" dirty="0"/>
          </a:p>
        </p:txBody>
      </p:sp>
      <p:pic>
        <p:nvPicPr>
          <p:cNvPr id="5" name="Bille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47551" y="0"/>
            <a:ext cx="5444449" cy="6858000"/>
          </a:xfrm>
          <a:prstGeom prst="rect">
            <a:avLst/>
          </a:prstGeom>
        </p:spPr>
      </p:pic>
      <p:sp>
        <p:nvSpPr>
          <p:cNvPr id="6" name="Titel 1">
            <a:extLst>
              <a:ext uri="{FF2B5EF4-FFF2-40B4-BE49-F238E27FC236}">
                <a16:creationId xmlns:a16="http://schemas.microsoft.com/office/drawing/2014/main" id="{EDC07847-C7E8-4FC3-AE25-8C6378DB9523}"/>
              </a:ext>
            </a:extLst>
          </p:cNvPr>
          <p:cNvSpPr txBox="1">
            <a:spLocks/>
          </p:cNvSpPr>
          <p:nvPr userDrawn="1"/>
        </p:nvSpPr>
        <p:spPr>
          <a:xfrm>
            <a:off x="847436" y="954811"/>
            <a:ext cx="4351318" cy="1603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Georgia" panose="02040502050405020303" pitchFamily="18" charset="0"/>
                <a:ea typeface="+mj-ea"/>
                <a:cs typeface="+mj-cs"/>
              </a:defRPr>
            </a:lvl1pPr>
          </a:lstStyle>
          <a:p>
            <a:r>
              <a:rPr lang="da-DK" dirty="0"/>
              <a:t>Tekst med billede eller grafik</a:t>
            </a:r>
          </a:p>
        </p:txBody>
      </p:sp>
      <p:sp>
        <p:nvSpPr>
          <p:cNvPr id="7" name="Pladsholder til tekst 3">
            <a:extLst>
              <a:ext uri="{FF2B5EF4-FFF2-40B4-BE49-F238E27FC236}">
                <a16:creationId xmlns:a16="http://schemas.microsoft.com/office/drawing/2014/main" id="{22FC66E2-1D77-4953-9A8D-080F1BB13848}"/>
              </a:ext>
            </a:extLst>
          </p:cNvPr>
          <p:cNvSpPr>
            <a:spLocks noGrp="1"/>
          </p:cNvSpPr>
          <p:nvPr>
            <p:ph type="body" sz="quarter" idx="14"/>
          </p:nvPr>
        </p:nvSpPr>
        <p:spPr>
          <a:xfrm>
            <a:off x="847437" y="3035302"/>
            <a:ext cx="5248562" cy="2835275"/>
          </a:xfrm>
        </p:spPr>
        <p:txBody>
          <a:bodyPr>
            <a:normAutofit/>
          </a:bodyPr>
          <a:lstStyle>
            <a:lvl1pPr>
              <a:lnSpc>
                <a:spcPct val="100000"/>
              </a:lnSpc>
              <a:spcBef>
                <a:spcPts val="0"/>
              </a:spcBef>
              <a:defRPr sz="2000"/>
            </a:lvl1pPr>
          </a:lstStyle>
          <a:p>
            <a:pPr lvl="0"/>
            <a:r>
              <a:rPr lang="da-DK"/>
              <a:t>Rediger typografien i masterens</a:t>
            </a:r>
          </a:p>
        </p:txBody>
      </p:sp>
      <p:pic>
        <p:nvPicPr>
          <p:cNvPr id="11" name="Billede 10">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3646968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illede og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105237" y="954811"/>
            <a:ext cx="5246976"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A9B749E7-2D41-1942-B592-0F9A4DB661F3}"/>
              </a:ext>
            </a:extLst>
          </p:cNvPr>
          <p:cNvSpPr>
            <a:spLocks noGrp="1"/>
          </p:cNvSpPr>
          <p:nvPr>
            <p:ph type="body" sz="quarter" idx="14"/>
          </p:nvPr>
        </p:nvSpPr>
        <p:spPr>
          <a:xfrm>
            <a:off x="6105237" y="3035302"/>
            <a:ext cx="5246976" cy="2835275"/>
          </a:xfrm>
        </p:spPr>
        <p:txBody>
          <a:bodyPr>
            <a:normAutofit/>
          </a:bodyPr>
          <a:lstStyle>
            <a:lvl1pPr>
              <a:lnSpc>
                <a:spcPct val="100000"/>
              </a:lnSpc>
              <a:spcBef>
                <a:spcPts val="0"/>
              </a:spcBef>
              <a:defRPr sz="2000"/>
            </a:lvl1pPr>
          </a:lstStyle>
          <a:p>
            <a:pPr lvl="0"/>
            <a:r>
              <a:rPr lang="da-DK"/>
              <a:t>Rediger typografien i masterens</a:t>
            </a:r>
          </a:p>
        </p:txBody>
      </p:sp>
      <p:sp>
        <p:nvSpPr>
          <p:cNvPr id="3" name="Pladsholder til dato 2">
            <a:extLst>
              <a:ext uri="{FF2B5EF4-FFF2-40B4-BE49-F238E27FC236}">
                <a16:creationId xmlns:a16="http://schemas.microsoft.com/office/drawing/2014/main" id="{6317C4AB-9E4C-4F2E-93AC-3461A5E2A49D}"/>
              </a:ext>
            </a:extLst>
          </p:cNvPr>
          <p:cNvSpPr>
            <a:spLocks noGrp="1"/>
          </p:cNvSpPr>
          <p:nvPr>
            <p:ph type="dt" sz="half" idx="15"/>
          </p:nvPr>
        </p:nvSpPr>
        <p:spPr/>
        <p:txBody>
          <a:bodyPr/>
          <a:lstStyle/>
          <a:p>
            <a:fld id="{2AEF944E-9F37-434A-BB1B-960D1FD440D1}" type="datetime1">
              <a:rPr lang="da-DK" smtClean="0"/>
              <a:t>21-01-2025</a:t>
            </a:fld>
            <a:endParaRPr lang="da-DK" dirty="0"/>
          </a:p>
        </p:txBody>
      </p:sp>
      <p:sp>
        <p:nvSpPr>
          <p:cNvPr id="4" name="Pladsholder til slidenummer 3">
            <a:extLst>
              <a:ext uri="{FF2B5EF4-FFF2-40B4-BE49-F238E27FC236}">
                <a16:creationId xmlns:a16="http://schemas.microsoft.com/office/drawing/2014/main" id="{9902BDEB-0CA8-47DB-BB3F-BA79885D94E7}"/>
              </a:ext>
            </a:extLst>
          </p:cNvPr>
          <p:cNvSpPr>
            <a:spLocks noGrp="1"/>
          </p:cNvSpPr>
          <p:nvPr>
            <p:ph type="sldNum" sz="quarter" idx="16"/>
          </p:nvPr>
        </p:nvSpPr>
        <p:spPr/>
        <p:txBody>
          <a:bodyPr/>
          <a:lstStyle>
            <a:lvl1pPr>
              <a:defRPr>
                <a:solidFill>
                  <a:schemeClr val="bg1"/>
                </a:solidFill>
              </a:defRPr>
            </a:lvl1pPr>
          </a:lstStyle>
          <a:p>
            <a:fld id="{EC3C5A53-63B3-440C-885B-99BD1D9B0B2D}" type="slidenum">
              <a:rPr lang="da-DK" smtClean="0"/>
              <a:pPr/>
              <a:t>‹nr.›</a:t>
            </a:fld>
            <a:endParaRPr lang="da-DK" dirty="0"/>
          </a:p>
        </p:txBody>
      </p:sp>
      <p:pic>
        <p:nvPicPr>
          <p:cNvPr id="6" name="Billed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449824" cy="6858000"/>
          </a:xfrm>
          <a:prstGeom prst="rect">
            <a:avLst/>
          </a:prstGeom>
        </p:spPr>
      </p:pic>
    </p:spTree>
    <p:extLst>
      <p:ext uri="{BB962C8B-B14F-4D97-AF65-F5344CB8AC3E}">
        <p14:creationId xmlns:p14="http://schemas.microsoft.com/office/powerpoint/2010/main" val="1046759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lede og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105237" y="954811"/>
            <a:ext cx="5246976"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A9B749E7-2D41-1942-B592-0F9A4DB661F3}"/>
              </a:ext>
            </a:extLst>
          </p:cNvPr>
          <p:cNvSpPr>
            <a:spLocks noGrp="1"/>
          </p:cNvSpPr>
          <p:nvPr>
            <p:ph type="body" sz="quarter" idx="14"/>
          </p:nvPr>
        </p:nvSpPr>
        <p:spPr>
          <a:xfrm>
            <a:off x="6105237" y="3035302"/>
            <a:ext cx="5246976" cy="2835275"/>
          </a:xfrm>
        </p:spPr>
        <p:txBody>
          <a:bodyPr>
            <a:normAutofit/>
          </a:bodyPr>
          <a:lstStyle>
            <a:lvl1pPr>
              <a:lnSpc>
                <a:spcPct val="100000"/>
              </a:lnSpc>
              <a:spcBef>
                <a:spcPts val="0"/>
              </a:spcBef>
              <a:defRPr sz="2000"/>
            </a:lvl1pPr>
          </a:lstStyle>
          <a:p>
            <a:pPr lvl="0"/>
            <a:r>
              <a:rPr lang="da-DK"/>
              <a:t>Rediger typografien i masterens</a:t>
            </a:r>
          </a:p>
        </p:txBody>
      </p:sp>
      <p:sp>
        <p:nvSpPr>
          <p:cNvPr id="3" name="Pladsholder til dato 2">
            <a:extLst>
              <a:ext uri="{FF2B5EF4-FFF2-40B4-BE49-F238E27FC236}">
                <a16:creationId xmlns:a16="http://schemas.microsoft.com/office/drawing/2014/main" id="{6317C4AB-9E4C-4F2E-93AC-3461A5E2A49D}"/>
              </a:ext>
            </a:extLst>
          </p:cNvPr>
          <p:cNvSpPr>
            <a:spLocks noGrp="1"/>
          </p:cNvSpPr>
          <p:nvPr>
            <p:ph type="dt" sz="half" idx="15"/>
          </p:nvPr>
        </p:nvSpPr>
        <p:spPr/>
        <p:txBody>
          <a:bodyPr/>
          <a:lstStyle/>
          <a:p>
            <a:fld id="{2AEF944E-9F37-434A-BB1B-960D1FD440D1}" type="datetime1">
              <a:rPr lang="da-DK" smtClean="0"/>
              <a:t>21-01-2025</a:t>
            </a:fld>
            <a:endParaRPr lang="da-DK" dirty="0"/>
          </a:p>
        </p:txBody>
      </p:sp>
      <p:sp>
        <p:nvSpPr>
          <p:cNvPr id="4" name="Pladsholder til slidenummer 3">
            <a:extLst>
              <a:ext uri="{FF2B5EF4-FFF2-40B4-BE49-F238E27FC236}">
                <a16:creationId xmlns:a16="http://schemas.microsoft.com/office/drawing/2014/main" id="{9902BDEB-0CA8-47DB-BB3F-BA79885D94E7}"/>
              </a:ext>
            </a:extLst>
          </p:cNvPr>
          <p:cNvSpPr>
            <a:spLocks noGrp="1"/>
          </p:cNvSpPr>
          <p:nvPr>
            <p:ph type="sldNum" sz="quarter" idx="16"/>
          </p:nvPr>
        </p:nvSpPr>
        <p:spPr/>
        <p:txBody>
          <a:bodyPr/>
          <a:lstStyle>
            <a:lvl1pPr>
              <a:defRPr>
                <a:solidFill>
                  <a:schemeClr val="bg1"/>
                </a:solidFill>
              </a:defRPr>
            </a:lvl1pPr>
          </a:lstStyle>
          <a:p>
            <a:fld id="{EC3C5A53-63B3-440C-885B-99BD1D9B0B2D}" type="slidenum">
              <a:rPr lang="da-DK" smtClean="0"/>
              <a:pPr/>
              <a:t>‹nr.›</a:t>
            </a:fld>
            <a:endParaRPr lang="da-DK" dirty="0"/>
          </a:p>
        </p:txBody>
      </p:sp>
      <p:pic>
        <p:nvPicPr>
          <p:cNvPr id="5" name="Billed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448199" cy="6858000"/>
          </a:xfrm>
          <a:prstGeom prst="rect">
            <a:avLst/>
          </a:prstGeom>
        </p:spPr>
      </p:pic>
    </p:spTree>
    <p:extLst>
      <p:ext uri="{BB962C8B-B14F-4D97-AF65-F5344CB8AC3E}">
        <p14:creationId xmlns:p14="http://schemas.microsoft.com/office/powerpoint/2010/main" val="3179648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lede og tekst 6">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4EE14D22-E11C-4544-BC78-854E987AD838}"/>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12" name="Titel 1">
            <a:extLst>
              <a:ext uri="{FF2B5EF4-FFF2-40B4-BE49-F238E27FC236}">
                <a16:creationId xmlns:a16="http://schemas.microsoft.com/office/drawing/2014/main" id="{06C32D2F-C381-450B-BAE3-750578BCA815}"/>
              </a:ext>
            </a:extLst>
          </p:cNvPr>
          <p:cNvSpPr>
            <a:spLocks noGrp="1"/>
          </p:cNvSpPr>
          <p:nvPr>
            <p:ph type="title" hasCustomPrompt="1"/>
          </p:nvPr>
        </p:nvSpPr>
        <p:spPr>
          <a:xfrm>
            <a:off x="6096001" y="954811"/>
            <a:ext cx="5256212" cy="1603931"/>
          </a:xfrm>
        </p:spPr>
        <p:txBody>
          <a:bodyPr>
            <a:normAutofit/>
          </a:bodyPr>
          <a:lstStyle>
            <a:lvl1pPr>
              <a:defRPr sz="3600"/>
            </a:lvl1pPr>
          </a:lstStyle>
          <a:p>
            <a:r>
              <a:rPr lang="da-DK" dirty="0"/>
              <a:t>Tekst med billede eller grafik</a:t>
            </a:r>
          </a:p>
        </p:txBody>
      </p:sp>
      <p:sp>
        <p:nvSpPr>
          <p:cNvPr id="13" name="Pladsholder til tekst 3">
            <a:extLst>
              <a:ext uri="{FF2B5EF4-FFF2-40B4-BE49-F238E27FC236}">
                <a16:creationId xmlns:a16="http://schemas.microsoft.com/office/drawing/2014/main" id="{701988B6-3FA0-4875-B1C6-59722A0BF1B1}"/>
              </a:ext>
            </a:extLst>
          </p:cNvPr>
          <p:cNvSpPr>
            <a:spLocks noGrp="1"/>
          </p:cNvSpPr>
          <p:nvPr>
            <p:ph type="body" sz="quarter" idx="14"/>
          </p:nvPr>
        </p:nvSpPr>
        <p:spPr>
          <a:xfrm>
            <a:off x="6096001" y="3035302"/>
            <a:ext cx="5256213" cy="2835275"/>
          </a:xfrm>
        </p:spPr>
        <p:txBody>
          <a:bodyPr>
            <a:normAutofit/>
          </a:bodyPr>
          <a:lstStyle>
            <a:lvl1pPr>
              <a:lnSpc>
                <a:spcPct val="100000"/>
              </a:lnSpc>
              <a:spcBef>
                <a:spcPts val="0"/>
              </a:spcBef>
              <a:defRPr sz="2000"/>
            </a:lvl1pPr>
          </a:lstStyle>
          <a:p>
            <a:pPr lvl="0"/>
            <a:r>
              <a:rPr lang="da-DK"/>
              <a:t>Rediger typografien i masterens</a:t>
            </a:r>
          </a:p>
        </p:txBody>
      </p:sp>
      <p:sp>
        <p:nvSpPr>
          <p:cNvPr id="2" name="Pladsholder til dato 1">
            <a:extLst>
              <a:ext uri="{FF2B5EF4-FFF2-40B4-BE49-F238E27FC236}">
                <a16:creationId xmlns:a16="http://schemas.microsoft.com/office/drawing/2014/main" id="{AAD1CD19-2F6C-460F-B669-7C92067E550B}"/>
              </a:ext>
            </a:extLst>
          </p:cNvPr>
          <p:cNvSpPr>
            <a:spLocks noGrp="1"/>
          </p:cNvSpPr>
          <p:nvPr>
            <p:ph type="dt" sz="half" idx="15"/>
          </p:nvPr>
        </p:nvSpPr>
        <p:spPr/>
        <p:txBody>
          <a:bodyPr/>
          <a:lstStyle/>
          <a:p>
            <a:fld id="{A19C3704-D0D7-486C-B7BB-A937CB600AC7}" type="datetime1">
              <a:rPr lang="da-DK" smtClean="0"/>
              <a:t>21-01-2025</a:t>
            </a:fld>
            <a:endParaRPr lang="da-DK" dirty="0"/>
          </a:p>
        </p:txBody>
      </p:sp>
      <p:sp>
        <p:nvSpPr>
          <p:cNvPr id="3" name="Pladsholder til slidenummer 2">
            <a:extLst>
              <a:ext uri="{FF2B5EF4-FFF2-40B4-BE49-F238E27FC236}">
                <a16:creationId xmlns:a16="http://schemas.microsoft.com/office/drawing/2014/main" id="{76C0AFC8-1EDD-4F4B-8E56-C19BD9CACC5E}"/>
              </a:ext>
            </a:extLst>
          </p:cNvPr>
          <p:cNvSpPr>
            <a:spLocks noGrp="1"/>
          </p:cNvSpPr>
          <p:nvPr>
            <p:ph type="sldNum" sz="quarter" idx="16"/>
          </p:nvPr>
        </p:nvSpPr>
        <p:spPr/>
        <p:txBody>
          <a:bodyPr/>
          <a:lstStyle/>
          <a:p>
            <a:fld id="{EC3C5A53-63B3-440C-885B-99BD1D9B0B2D}" type="slidenum">
              <a:rPr lang="da-DK" smtClean="0"/>
              <a:pPr/>
              <a:t>‹nr.›</a:t>
            </a:fld>
            <a:endParaRPr lang="da-DK" dirty="0"/>
          </a:p>
        </p:txBody>
      </p:sp>
      <p:pic>
        <p:nvPicPr>
          <p:cNvPr id="4" name="Billed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62"/>
            <a:ext cx="5468123" cy="6848870"/>
          </a:xfrm>
          <a:prstGeom prst="rect">
            <a:avLst/>
          </a:prstGeom>
        </p:spPr>
      </p:pic>
    </p:spTree>
    <p:extLst>
      <p:ext uri="{BB962C8B-B14F-4D97-AF65-F5344CB8AC3E}">
        <p14:creationId xmlns:p14="http://schemas.microsoft.com/office/powerpoint/2010/main" val="1200251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lede og tekst 5">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29567" r="17757"/>
          <a:stretch/>
        </p:blipFill>
        <p:spPr>
          <a:xfrm>
            <a:off x="6714701" y="0"/>
            <a:ext cx="5472752" cy="6929828"/>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8" name="Titel 1">
            <a:extLst>
              <a:ext uri="{FF2B5EF4-FFF2-40B4-BE49-F238E27FC236}">
                <a16:creationId xmlns:a16="http://schemas.microsoft.com/office/drawing/2014/main" id="{5AC3B0FE-2827-474F-95C1-ED3EF807B710}"/>
              </a:ext>
            </a:extLst>
          </p:cNvPr>
          <p:cNvSpPr>
            <a:spLocks noGrp="1"/>
          </p:cNvSpPr>
          <p:nvPr>
            <p:ph type="title" hasCustomPrompt="1"/>
          </p:nvPr>
        </p:nvSpPr>
        <p:spPr>
          <a:xfrm>
            <a:off x="847436" y="954811"/>
            <a:ext cx="5248564" cy="1603931"/>
          </a:xfrm>
        </p:spPr>
        <p:txBody>
          <a:bodyPr>
            <a:normAutofit/>
          </a:bodyPr>
          <a:lstStyle>
            <a:lvl1pPr>
              <a:defRPr sz="3600"/>
            </a:lvl1pPr>
          </a:lstStyle>
          <a:p>
            <a:r>
              <a:rPr lang="da-DK" dirty="0"/>
              <a:t>Tekst med billede eller grafik</a:t>
            </a:r>
          </a:p>
        </p:txBody>
      </p:sp>
      <p:sp>
        <p:nvSpPr>
          <p:cNvPr id="9" name="Pladsholder til tekst 3">
            <a:extLst>
              <a:ext uri="{FF2B5EF4-FFF2-40B4-BE49-F238E27FC236}">
                <a16:creationId xmlns:a16="http://schemas.microsoft.com/office/drawing/2014/main" id="{9C04AA23-6D8C-47B2-B55A-E09D00AE3A79}"/>
              </a:ext>
            </a:extLst>
          </p:cNvPr>
          <p:cNvSpPr>
            <a:spLocks noGrp="1"/>
          </p:cNvSpPr>
          <p:nvPr>
            <p:ph type="body" sz="quarter" idx="14"/>
          </p:nvPr>
        </p:nvSpPr>
        <p:spPr>
          <a:xfrm>
            <a:off x="847437" y="3035302"/>
            <a:ext cx="5248562" cy="2835275"/>
          </a:xfrm>
        </p:spPr>
        <p:txBody>
          <a:bodyPr>
            <a:normAutofit/>
          </a:bodyPr>
          <a:lstStyle>
            <a:lvl1pPr>
              <a:spcBef>
                <a:spcPts val="0"/>
              </a:spcBef>
              <a:defRPr sz="2000"/>
            </a:lvl1pPr>
          </a:lstStyle>
          <a:p>
            <a:pPr lvl="0"/>
            <a:r>
              <a:rPr lang="da-DK"/>
              <a:t>Rediger typografien i masterens</a:t>
            </a:r>
          </a:p>
        </p:txBody>
      </p:sp>
      <p:sp>
        <p:nvSpPr>
          <p:cNvPr id="2" name="Pladsholder til dato 1">
            <a:extLst>
              <a:ext uri="{FF2B5EF4-FFF2-40B4-BE49-F238E27FC236}">
                <a16:creationId xmlns:a16="http://schemas.microsoft.com/office/drawing/2014/main" id="{2CF52B1D-5561-47B7-87EC-D0DFA3D23007}"/>
              </a:ext>
            </a:extLst>
          </p:cNvPr>
          <p:cNvSpPr>
            <a:spLocks noGrp="1"/>
          </p:cNvSpPr>
          <p:nvPr>
            <p:ph type="dt" sz="half" idx="15"/>
          </p:nvPr>
        </p:nvSpPr>
        <p:spPr/>
        <p:txBody>
          <a:bodyPr/>
          <a:lstStyle/>
          <a:p>
            <a:fld id="{EBE03DCA-1927-499E-BDC7-14AB9D4829C6}" type="datetime1">
              <a:rPr lang="da-DK" smtClean="0"/>
              <a:t>21-01-2025</a:t>
            </a:fld>
            <a:endParaRPr lang="da-DK" dirty="0"/>
          </a:p>
        </p:txBody>
      </p:sp>
      <p:sp>
        <p:nvSpPr>
          <p:cNvPr id="4" name="Pladsholder til slidenummer 3">
            <a:extLst>
              <a:ext uri="{FF2B5EF4-FFF2-40B4-BE49-F238E27FC236}">
                <a16:creationId xmlns:a16="http://schemas.microsoft.com/office/drawing/2014/main" id="{19BF9514-B8FF-4443-83F4-A463FE0049D0}"/>
              </a:ext>
            </a:extLst>
          </p:cNvPr>
          <p:cNvSpPr>
            <a:spLocks noGrp="1"/>
          </p:cNvSpPr>
          <p:nvPr>
            <p:ph type="sldNum" sz="quarter" idx="16"/>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2321244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illede og tekst 5">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43774" y="0"/>
            <a:ext cx="5448226" cy="6858000"/>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8" name="Titel 1">
            <a:extLst>
              <a:ext uri="{FF2B5EF4-FFF2-40B4-BE49-F238E27FC236}">
                <a16:creationId xmlns:a16="http://schemas.microsoft.com/office/drawing/2014/main" id="{5AC3B0FE-2827-474F-95C1-ED3EF807B710}"/>
              </a:ext>
            </a:extLst>
          </p:cNvPr>
          <p:cNvSpPr>
            <a:spLocks noGrp="1"/>
          </p:cNvSpPr>
          <p:nvPr>
            <p:ph type="title" hasCustomPrompt="1"/>
          </p:nvPr>
        </p:nvSpPr>
        <p:spPr>
          <a:xfrm>
            <a:off x="847436" y="954811"/>
            <a:ext cx="5248564" cy="1603931"/>
          </a:xfrm>
        </p:spPr>
        <p:txBody>
          <a:bodyPr>
            <a:normAutofit/>
          </a:bodyPr>
          <a:lstStyle>
            <a:lvl1pPr>
              <a:defRPr sz="3600"/>
            </a:lvl1pPr>
          </a:lstStyle>
          <a:p>
            <a:r>
              <a:rPr lang="da-DK" dirty="0"/>
              <a:t>Tekst med billede eller grafik</a:t>
            </a:r>
          </a:p>
        </p:txBody>
      </p:sp>
      <p:sp>
        <p:nvSpPr>
          <p:cNvPr id="9" name="Pladsholder til tekst 3">
            <a:extLst>
              <a:ext uri="{FF2B5EF4-FFF2-40B4-BE49-F238E27FC236}">
                <a16:creationId xmlns:a16="http://schemas.microsoft.com/office/drawing/2014/main" id="{9C04AA23-6D8C-47B2-B55A-E09D00AE3A79}"/>
              </a:ext>
            </a:extLst>
          </p:cNvPr>
          <p:cNvSpPr>
            <a:spLocks noGrp="1"/>
          </p:cNvSpPr>
          <p:nvPr>
            <p:ph type="body" sz="quarter" idx="14"/>
          </p:nvPr>
        </p:nvSpPr>
        <p:spPr>
          <a:xfrm>
            <a:off x="847437" y="3035302"/>
            <a:ext cx="5248562" cy="2835275"/>
          </a:xfrm>
        </p:spPr>
        <p:txBody>
          <a:bodyPr>
            <a:normAutofit/>
          </a:bodyPr>
          <a:lstStyle>
            <a:lvl1pPr>
              <a:spcBef>
                <a:spcPts val="0"/>
              </a:spcBef>
              <a:defRPr sz="2000"/>
            </a:lvl1pPr>
          </a:lstStyle>
          <a:p>
            <a:pPr lvl="0"/>
            <a:r>
              <a:rPr lang="da-DK"/>
              <a:t>Rediger typografien i masterens</a:t>
            </a:r>
          </a:p>
        </p:txBody>
      </p:sp>
      <p:sp>
        <p:nvSpPr>
          <p:cNvPr id="2" name="Pladsholder til dato 1">
            <a:extLst>
              <a:ext uri="{FF2B5EF4-FFF2-40B4-BE49-F238E27FC236}">
                <a16:creationId xmlns:a16="http://schemas.microsoft.com/office/drawing/2014/main" id="{2CF52B1D-5561-47B7-87EC-D0DFA3D23007}"/>
              </a:ext>
            </a:extLst>
          </p:cNvPr>
          <p:cNvSpPr>
            <a:spLocks noGrp="1"/>
          </p:cNvSpPr>
          <p:nvPr>
            <p:ph type="dt" sz="half" idx="15"/>
          </p:nvPr>
        </p:nvSpPr>
        <p:spPr/>
        <p:txBody>
          <a:bodyPr/>
          <a:lstStyle/>
          <a:p>
            <a:fld id="{EBE03DCA-1927-499E-BDC7-14AB9D4829C6}" type="datetime1">
              <a:rPr lang="da-DK" smtClean="0"/>
              <a:t>21-01-2025</a:t>
            </a:fld>
            <a:endParaRPr lang="da-DK" dirty="0"/>
          </a:p>
        </p:txBody>
      </p:sp>
      <p:sp>
        <p:nvSpPr>
          <p:cNvPr id="4" name="Pladsholder til slidenummer 3">
            <a:extLst>
              <a:ext uri="{FF2B5EF4-FFF2-40B4-BE49-F238E27FC236}">
                <a16:creationId xmlns:a16="http://schemas.microsoft.com/office/drawing/2014/main" id="{19BF9514-B8FF-4443-83F4-A463FE0049D0}"/>
              </a:ext>
            </a:extLst>
          </p:cNvPr>
          <p:cNvSpPr>
            <a:spLocks noGrp="1"/>
          </p:cNvSpPr>
          <p:nvPr>
            <p:ph type="sldNum" sz="quarter" idx="16"/>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923847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lede og tekst 8">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8504" t="13117" r="51380" b="11513"/>
          <a:stretch/>
        </p:blipFill>
        <p:spPr>
          <a:xfrm flipH="1">
            <a:off x="6719249" y="0"/>
            <a:ext cx="5472752" cy="6858000"/>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8" name="Titel 1">
            <a:extLst>
              <a:ext uri="{FF2B5EF4-FFF2-40B4-BE49-F238E27FC236}">
                <a16:creationId xmlns:a16="http://schemas.microsoft.com/office/drawing/2014/main" id="{C3138027-8993-427A-8A9A-E05FFA4645E3}"/>
              </a:ext>
            </a:extLst>
          </p:cNvPr>
          <p:cNvSpPr>
            <a:spLocks noGrp="1"/>
          </p:cNvSpPr>
          <p:nvPr>
            <p:ph type="title" hasCustomPrompt="1"/>
          </p:nvPr>
        </p:nvSpPr>
        <p:spPr>
          <a:xfrm>
            <a:off x="847436" y="954811"/>
            <a:ext cx="5248564" cy="1603931"/>
          </a:xfrm>
        </p:spPr>
        <p:txBody>
          <a:bodyPr>
            <a:normAutofit/>
          </a:bodyPr>
          <a:lstStyle>
            <a:lvl1pPr>
              <a:defRPr sz="3600"/>
            </a:lvl1pPr>
          </a:lstStyle>
          <a:p>
            <a:r>
              <a:rPr lang="da-DK" dirty="0"/>
              <a:t>Tekst med billede eller grafik</a:t>
            </a:r>
          </a:p>
        </p:txBody>
      </p:sp>
      <p:sp>
        <p:nvSpPr>
          <p:cNvPr id="9" name="Pladsholder til tekst 3">
            <a:extLst>
              <a:ext uri="{FF2B5EF4-FFF2-40B4-BE49-F238E27FC236}">
                <a16:creationId xmlns:a16="http://schemas.microsoft.com/office/drawing/2014/main" id="{46E065D9-94C5-4E0B-8642-472BE0BB5FAB}"/>
              </a:ext>
            </a:extLst>
          </p:cNvPr>
          <p:cNvSpPr>
            <a:spLocks noGrp="1"/>
          </p:cNvSpPr>
          <p:nvPr>
            <p:ph type="body" sz="quarter" idx="14"/>
          </p:nvPr>
        </p:nvSpPr>
        <p:spPr>
          <a:xfrm>
            <a:off x="847437" y="3035302"/>
            <a:ext cx="5248562" cy="2835275"/>
          </a:xfrm>
        </p:spPr>
        <p:txBody>
          <a:bodyPr>
            <a:normAutofit/>
          </a:bodyPr>
          <a:lstStyle>
            <a:lvl1pPr>
              <a:spcBef>
                <a:spcPts val="0"/>
              </a:spcBef>
              <a:defRPr sz="2000"/>
            </a:lvl1pPr>
          </a:lstStyle>
          <a:p>
            <a:pPr lvl="0"/>
            <a:r>
              <a:rPr lang="da-DK"/>
              <a:t>Rediger typografien i masterens</a:t>
            </a:r>
          </a:p>
        </p:txBody>
      </p:sp>
      <p:sp>
        <p:nvSpPr>
          <p:cNvPr id="2" name="Pladsholder til dato 1">
            <a:extLst>
              <a:ext uri="{FF2B5EF4-FFF2-40B4-BE49-F238E27FC236}">
                <a16:creationId xmlns:a16="http://schemas.microsoft.com/office/drawing/2014/main" id="{E49FAEC5-325B-416C-8FAF-339BE7C8EEA3}"/>
              </a:ext>
            </a:extLst>
          </p:cNvPr>
          <p:cNvSpPr>
            <a:spLocks noGrp="1"/>
          </p:cNvSpPr>
          <p:nvPr>
            <p:ph type="dt" sz="half" idx="15"/>
          </p:nvPr>
        </p:nvSpPr>
        <p:spPr/>
        <p:txBody>
          <a:bodyPr/>
          <a:lstStyle/>
          <a:p>
            <a:fld id="{B15E1751-9197-4F4C-85A7-3080399DBC9D}" type="datetime1">
              <a:rPr lang="da-DK" smtClean="0"/>
              <a:t>21-01-2025</a:t>
            </a:fld>
            <a:endParaRPr lang="da-DK" dirty="0"/>
          </a:p>
        </p:txBody>
      </p:sp>
      <p:sp>
        <p:nvSpPr>
          <p:cNvPr id="4" name="Pladsholder til slidenummer 3">
            <a:extLst>
              <a:ext uri="{FF2B5EF4-FFF2-40B4-BE49-F238E27FC236}">
                <a16:creationId xmlns:a16="http://schemas.microsoft.com/office/drawing/2014/main" id="{86F6079E-CEFE-44BF-A857-696AC29A7E43}"/>
              </a:ext>
            </a:extLst>
          </p:cNvPr>
          <p:cNvSpPr>
            <a:spLocks noGrp="1"/>
          </p:cNvSpPr>
          <p:nvPr>
            <p:ph type="sldNum" sz="quarter" idx="16"/>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1578778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lede og tekst 10">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37316" t="1720" r="12829" b="4106"/>
          <a:stretch/>
        </p:blipFill>
        <p:spPr>
          <a:xfrm>
            <a:off x="6782939" y="-16941"/>
            <a:ext cx="5472751" cy="6895413"/>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9" name="Titel 1">
            <a:extLst>
              <a:ext uri="{FF2B5EF4-FFF2-40B4-BE49-F238E27FC236}">
                <a16:creationId xmlns:a16="http://schemas.microsoft.com/office/drawing/2014/main" id="{74534C79-F090-4118-8828-CDF602CDED48}"/>
              </a:ext>
            </a:extLst>
          </p:cNvPr>
          <p:cNvSpPr>
            <a:spLocks noGrp="1"/>
          </p:cNvSpPr>
          <p:nvPr>
            <p:ph type="title" hasCustomPrompt="1"/>
          </p:nvPr>
        </p:nvSpPr>
        <p:spPr>
          <a:xfrm>
            <a:off x="847437" y="954811"/>
            <a:ext cx="5248562" cy="1603931"/>
          </a:xfrm>
        </p:spPr>
        <p:txBody>
          <a:bodyPr>
            <a:normAutofit/>
          </a:bodyPr>
          <a:lstStyle>
            <a:lvl1pPr>
              <a:defRPr sz="3600"/>
            </a:lvl1pPr>
          </a:lstStyle>
          <a:p>
            <a:r>
              <a:rPr lang="da-DK" dirty="0"/>
              <a:t>Tekst med billede eller grafik</a:t>
            </a:r>
          </a:p>
        </p:txBody>
      </p:sp>
      <p:sp>
        <p:nvSpPr>
          <p:cNvPr id="10" name="Pladsholder til tekst 3">
            <a:extLst>
              <a:ext uri="{FF2B5EF4-FFF2-40B4-BE49-F238E27FC236}">
                <a16:creationId xmlns:a16="http://schemas.microsoft.com/office/drawing/2014/main" id="{5F570295-6CCC-4C74-805D-55B9B3DEA6B5}"/>
              </a:ext>
            </a:extLst>
          </p:cNvPr>
          <p:cNvSpPr>
            <a:spLocks noGrp="1"/>
          </p:cNvSpPr>
          <p:nvPr>
            <p:ph type="body" sz="quarter" idx="14"/>
          </p:nvPr>
        </p:nvSpPr>
        <p:spPr>
          <a:xfrm>
            <a:off x="847437" y="3035302"/>
            <a:ext cx="5248562" cy="2835275"/>
          </a:xfrm>
        </p:spPr>
        <p:txBody>
          <a:bodyPr>
            <a:normAutofit/>
          </a:bodyPr>
          <a:lstStyle>
            <a:lvl1pPr>
              <a:lnSpc>
                <a:spcPct val="100000"/>
              </a:lnSpc>
              <a:spcBef>
                <a:spcPts val="0"/>
              </a:spcBef>
              <a:defRPr sz="2000"/>
            </a:lvl1pPr>
          </a:lstStyle>
          <a:p>
            <a:pPr lvl="0"/>
            <a:r>
              <a:rPr lang="da-DK"/>
              <a:t>Rediger typografien i masterens</a:t>
            </a:r>
          </a:p>
        </p:txBody>
      </p:sp>
      <p:sp>
        <p:nvSpPr>
          <p:cNvPr id="2" name="Pladsholder til dato 1">
            <a:extLst>
              <a:ext uri="{FF2B5EF4-FFF2-40B4-BE49-F238E27FC236}">
                <a16:creationId xmlns:a16="http://schemas.microsoft.com/office/drawing/2014/main" id="{7B6CDCEF-7BB7-4681-B0C1-B48961C7D974}"/>
              </a:ext>
            </a:extLst>
          </p:cNvPr>
          <p:cNvSpPr>
            <a:spLocks noGrp="1"/>
          </p:cNvSpPr>
          <p:nvPr>
            <p:ph type="dt" sz="half" idx="15"/>
          </p:nvPr>
        </p:nvSpPr>
        <p:spPr/>
        <p:txBody>
          <a:bodyPr/>
          <a:lstStyle/>
          <a:p>
            <a:fld id="{EE28E172-4DC5-4D30-88AA-260C3B3E9508}" type="datetime1">
              <a:rPr lang="da-DK" smtClean="0"/>
              <a:t>21-01-2025</a:t>
            </a:fld>
            <a:endParaRPr lang="da-DK" dirty="0"/>
          </a:p>
        </p:txBody>
      </p:sp>
      <p:sp>
        <p:nvSpPr>
          <p:cNvPr id="4" name="Pladsholder til slidenummer 3">
            <a:extLst>
              <a:ext uri="{FF2B5EF4-FFF2-40B4-BE49-F238E27FC236}">
                <a16:creationId xmlns:a16="http://schemas.microsoft.com/office/drawing/2014/main" id="{F589A40F-09F9-48E1-BABD-C46013B151F4}"/>
              </a:ext>
            </a:extLst>
          </p:cNvPr>
          <p:cNvSpPr>
            <a:spLocks noGrp="1"/>
          </p:cNvSpPr>
          <p:nvPr>
            <p:ph type="sldNum" sz="quarter" idx="16"/>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1013625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lede og tekst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096001" y="954811"/>
            <a:ext cx="5256212"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A9B749E7-2D41-1942-B592-0F9A4DB661F3}"/>
              </a:ext>
            </a:extLst>
          </p:cNvPr>
          <p:cNvSpPr>
            <a:spLocks noGrp="1"/>
          </p:cNvSpPr>
          <p:nvPr>
            <p:ph type="body" sz="quarter" idx="14"/>
          </p:nvPr>
        </p:nvSpPr>
        <p:spPr>
          <a:xfrm>
            <a:off x="6105238" y="3035302"/>
            <a:ext cx="5256210" cy="2835275"/>
          </a:xfrm>
        </p:spPr>
        <p:txBody>
          <a:bodyPr>
            <a:normAutofit/>
          </a:bodyPr>
          <a:lstStyle>
            <a:lvl1pPr>
              <a:lnSpc>
                <a:spcPct val="100000"/>
              </a:lnSpc>
              <a:spcBef>
                <a:spcPts val="0"/>
              </a:spcBef>
              <a:defRPr sz="2000"/>
            </a:lvl1pPr>
          </a:lstStyle>
          <a:p>
            <a:pPr lvl="0"/>
            <a:r>
              <a:rPr lang="da-DK"/>
              <a:t>Rediger typografien i masterens</a:t>
            </a:r>
          </a:p>
        </p:txBody>
      </p:sp>
      <p:sp>
        <p:nvSpPr>
          <p:cNvPr id="3" name="Pladsholder til dato 2">
            <a:extLst>
              <a:ext uri="{FF2B5EF4-FFF2-40B4-BE49-F238E27FC236}">
                <a16:creationId xmlns:a16="http://schemas.microsoft.com/office/drawing/2014/main" id="{56E0FBD1-751A-4A22-9642-CAC0629668F6}"/>
              </a:ext>
            </a:extLst>
          </p:cNvPr>
          <p:cNvSpPr>
            <a:spLocks noGrp="1"/>
          </p:cNvSpPr>
          <p:nvPr>
            <p:ph type="dt" sz="half" idx="15"/>
          </p:nvPr>
        </p:nvSpPr>
        <p:spPr/>
        <p:txBody>
          <a:bodyPr/>
          <a:lstStyle/>
          <a:p>
            <a:fld id="{CDA2B7A0-77C2-48C5-AFDE-E62C0C26859F}" type="datetime1">
              <a:rPr lang="da-DK" smtClean="0"/>
              <a:t>21-01-2025</a:t>
            </a:fld>
            <a:endParaRPr lang="da-DK" dirty="0"/>
          </a:p>
        </p:txBody>
      </p:sp>
      <p:sp>
        <p:nvSpPr>
          <p:cNvPr id="4" name="Pladsholder til slidenummer 3">
            <a:extLst>
              <a:ext uri="{FF2B5EF4-FFF2-40B4-BE49-F238E27FC236}">
                <a16:creationId xmlns:a16="http://schemas.microsoft.com/office/drawing/2014/main" id="{0C1A3036-0A25-42CC-B3C9-9546D3C9718C}"/>
              </a:ext>
            </a:extLst>
          </p:cNvPr>
          <p:cNvSpPr>
            <a:spLocks noGrp="1"/>
          </p:cNvSpPr>
          <p:nvPr>
            <p:ph type="sldNum" sz="quarter" idx="16"/>
          </p:nvPr>
        </p:nvSpPr>
        <p:spPr/>
        <p:txBody>
          <a:bodyPr/>
          <a:lstStyle>
            <a:lvl1pPr>
              <a:defRPr>
                <a:solidFill>
                  <a:schemeClr val="bg1"/>
                </a:solidFill>
              </a:defRPr>
            </a:lvl1pPr>
          </a:lstStyle>
          <a:p>
            <a:fld id="{EC3C5A53-63B3-440C-885B-99BD1D9B0B2D}" type="slidenum">
              <a:rPr lang="da-DK" smtClean="0"/>
              <a:pPr/>
              <a:t>‹nr.›</a:t>
            </a:fld>
            <a:endParaRPr lang="da-DK" dirty="0"/>
          </a:p>
        </p:txBody>
      </p:sp>
      <p:pic>
        <p:nvPicPr>
          <p:cNvPr id="5" name="Billed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446327" cy="6858000"/>
          </a:xfrm>
          <a:prstGeom prst="rect">
            <a:avLst/>
          </a:prstGeom>
        </p:spPr>
      </p:pic>
    </p:spTree>
    <p:extLst>
      <p:ext uri="{BB962C8B-B14F-4D97-AF65-F5344CB8AC3E}">
        <p14:creationId xmlns:p14="http://schemas.microsoft.com/office/powerpoint/2010/main" val="428920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slide Orange">
    <p:spTree>
      <p:nvGrpSpPr>
        <p:cNvPr id="1" name=""/>
        <p:cNvGrpSpPr/>
        <p:nvPr/>
      </p:nvGrpSpPr>
      <p:grpSpPr>
        <a:xfrm>
          <a:off x="0" y="0"/>
          <a:ext cx="0" cy="0"/>
          <a:chOff x="0" y="0"/>
          <a:chExt cx="0" cy="0"/>
        </a:xfrm>
      </p:grpSpPr>
      <p:sp>
        <p:nvSpPr>
          <p:cNvPr id="3" name="Pladsholder til billede 2"/>
          <p:cNvSpPr>
            <a:spLocks noGrp="1"/>
          </p:cNvSpPr>
          <p:nvPr>
            <p:ph type="pic" sz="quarter" idx="10"/>
          </p:nvPr>
        </p:nvSpPr>
        <p:spPr>
          <a:xfrm>
            <a:off x="0" y="0"/>
            <a:ext cx="12192000" cy="6858000"/>
          </a:xfrm>
        </p:spPr>
        <p:txBody>
          <a:bodyPr/>
          <a:lstStyle/>
          <a:p>
            <a:r>
              <a:rPr lang="da-DK"/>
              <a:t>Klik på ikonet for at tilføje et billede</a:t>
            </a:r>
            <a:endParaRPr lang="da-DK" dirty="0"/>
          </a:p>
        </p:txBody>
      </p:sp>
      <p:sp>
        <p:nvSpPr>
          <p:cNvPr id="10" name="Titel 1">
            <a:extLst>
              <a:ext uri="{FF2B5EF4-FFF2-40B4-BE49-F238E27FC236}">
                <a16:creationId xmlns:a16="http://schemas.microsoft.com/office/drawing/2014/main" id="{5D9E9F91-3928-4859-BD8F-850DE0137842}"/>
              </a:ext>
            </a:extLst>
          </p:cNvPr>
          <p:cNvSpPr>
            <a:spLocks noGrp="1"/>
          </p:cNvSpPr>
          <p:nvPr>
            <p:ph type="ctrTitle" hasCustomPrompt="1"/>
          </p:nvPr>
        </p:nvSpPr>
        <p:spPr>
          <a:xfrm>
            <a:off x="844496" y="2227630"/>
            <a:ext cx="4929771" cy="1793839"/>
          </a:xfrm>
        </p:spPr>
        <p:txBody>
          <a:bodyPr anchor="b"/>
          <a:lstStyle>
            <a:lvl1pPr algn="l">
              <a:defRPr sz="4800" b="0">
                <a:solidFill>
                  <a:srgbClr val="004567"/>
                </a:solidFill>
              </a:defRPr>
            </a:lvl1pPr>
          </a:lstStyle>
          <a:p>
            <a:r>
              <a:rPr lang="da-DK" dirty="0"/>
              <a:t>Overskrift</a:t>
            </a:r>
          </a:p>
        </p:txBody>
      </p:sp>
      <p:sp>
        <p:nvSpPr>
          <p:cNvPr id="12" name="Undertitel 2">
            <a:extLst>
              <a:ext uri="{FF2B5EF4-FFF2-40B4-BE49-F238E27FC236}">
                <a16:creationId xmlns:a16="http://schemas.microsoft.com/office/drawing/2014/main" id="{88609712-B46B-411B-A0E1-10AB82BB83CB}"/>
              </a:ext>
            </a:extLst>
          </p:cNvPr>
          <p:cNvSpPr>
            <a:spLocks noGrp="1"/>
          </p:cNvSpPr>
          <p:nvPr>
            <p:ph type="subTitle" idx="1" hasCustomPrompt="1"/>
          </p:nvPr>
        </p:nvSpPr>
        <p:spPr>
          <a:xfrm>
            <a:off x="848138" y="4364918"/>
            <a:ext cx="9144000" cy="527577"/>
          </a:xfrm>
        </p:spPr>
        <p:txBody>
          <a:bodyPr>
            <a:normAutofit/>
          </a:bodyPr>
          <a:lstStyle>
            <a:lvl1pPr marL="0" indent="0" algn="l">
              <a:buNone/>
              <a:defRPr sz="1800">
                <a:solidFill>
                  <a:srgbClr val="00456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a:t>
            </a:r>
          </a:p>
        </p:txBody>
      </p:sp>
      <p:pic>
        <p:nvPicPr>
          <p:cNvPr id="7" name="Billede 6">
            <a:extLst>
              <a:ext uri="{FF2B5EF4-FFF2-40B4-BE49-F238E27FC236}">
                <a16:creationId xmlns:a16="http://schemas.microsoft.com/office/drawing/2014/main" id="{7E396130-2DA9-FA4F-A542-0BC1F3B6FA69}"/>
              </a:ext>
            </a:extLst>
          </p:cNvPr>
          <p:cNvPicPr>
            <a:picLocks noChangeAspect="1"/>
          </p:cNvPicPr>
          <p:nvPr userDrawn="1"/>
        </p:nvPicPr>
        <p:blipFill>
          <a:blip r:embed="rId2"/>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17270988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illede og tekst 10">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42176" y="0"/>
            <a:ext cx="5449824" cy="6858000"/>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9" name="Titel 1">
            <a:extLst>
              <a:ext uri="{FF2B5EF4-FFF2-40B4-BE49-F238E27FC236}">
                <a16:creationId xmlns:a16="http://schemas.microsoft.com/office/drawing/2014/main" id="{74534C79-F090-4118-8828-CDF602CDED48}"/>
              </a:ext>
            </a:extLst>
          </p:cNvPr>
          <p:cNvSpPr>
            <a:spLocks noGrp="1"/>
          </p:cNvSpPr>
          <p:nvPr>
            <p:ph type="title" hasCustomPrompt="1"/>
          </p:nvPr>
        </p:nvSpPr>
        <p:spPr>
          <a:xfrm>
            <a:off x="847437" y="954811"/>
            <a:ext cx="5248562" cy="1603931"/>
          </a:xfrm>
        </p:spPr>
        <p:txBody>
          <a:bodyPr>
            <a:normAutofit/>
          </a:bodyPr>
          <a:lstStyle>
            <a:lvl1pPr>
              <a:defRPr sz="3600"/>
            </a:lvl1pPr>
          </a:lstStyle>
          <a:p>
            <a:r>
              <a:rPr lang="da-DK" dirty="0"/>
              <a:t>Tekst med billede eller grafik</a:t>
            </a:r>
          </a:p>
        </p:txBody>
      </p:sp>
      <p:sp>
        <p:nvSpPr>
          <p:cNvPr id="10" name="Pladsholder til tekst 3">
            <a:extLst>
              <a:ext uri="{FF2B5EF4-FFF2-40B4-BE49-F238E27FC236}">
                <a16:creationId xmlns:a16="http://schemas.microsoft.com/office/drawing/2014/main" id="{5F570295-6CCC-4C74-805D-55B9B3DEA6B5}"/>
              </a:ext>
            </a:extLst>
          </p:cNvPr>
          <p:cNvSpPr>
            <a:spLocks noGrp="1"/>
          </p:cNvSpPr>
          <p:nvPr>
            <p:ph type="body" sz="quarter" idx="14"/>
          </p:nvPr>
        </p:nvSpPr>
        <p:spPr>
          <a:xfrm>
            <a:off x="847437" y="3035302"/>
            <a:ext cx="5248562" cy="2835275"/>
          </a:xfrm>
        </p:spPr>
        <p:txBody>
          <a:bodyPr>
            <a:normAutofit/>
          </a:bodyPr>
          <a:lstStyle>
            <a:lvl1pPr>
              <a:lnSpc>
                <a:spcPct val="100000"/>
              </a:lnSpc>
              <a:spcBef>
                <a:spcPts val="0"/>
              </a:spcBef>
              <a:defRPr sz="2000"/>
            </a:lvl1pPr>
          </a:lstStyle>
          <a:p>
            <a:pPr lvl="0"/>
            <a:r>
              <a:rPr lang="da-DK"/>
              <a:t>Rediger typografien i masterens</a:t>
            </a:r>
          </a:p>
        </p:txBody>
      </p:sp>
      <p:sp>
        <p:nvSpPr>
          <p:cNvPr id="2" name="Pladsholder til dato 1">
            <a:extLst>
              <a:ext uri="{FF2B5EF4-FFF2-40B4-BE49-F238E27FC236}">
                <a16:creationId xmlns:a16="http://schemas.microsoft.com/office/drawing/2014/main" id="{7B6CDCEF-7BB7-4681-B0C1-B48961C7D974}"/>
              </a:ext>
            </a:extLst>
          </p:cNvPr>
          <p:cNvSpPr>
            <a:spLocks noGrp="1"/>
          </p:cNvSpPr>
          <p:nvPr>
            <p:ph type="dt" sz="half" idx="15"/>
          </p:nvPr>
        </p:nvSpPr>
        <p:spPr/>
        <p:txBody>
          <a:bodyPr/>
          <a:lstStyle/>
          <a:p>
            <a:fld id="{EE28E172-4DC5-4D30-88AA-260C3B3E9508}" type="datetime1">
              <a:rPr lang="da-DK" smtClean="0"/>
              <a:t>21-01-2025</a:t>
            </a:fld>
            <a:endParaRPr lang="da-DK" dirty="0"/>
          </a:p>
        </p:txBody>
      </p:sp>
      <p:sp>
        <p:nvSpPr>
          <p:cNvPr id="4" name="Pladsholder til slidenummer 3">
            <a:extLst>
              <a:ext uri="{FF2B5EF4-FFF2-40B4-BE49-F238E27FC236}">
                <a16:creationId xmlns:a16="http://schemas.microsoft.com/office/drawing/2014/main" id="{F589A40F-09F9-48E1-BABD-C46013B151F4}"/>
              </a:ext>
            </a:extLst>
          </p:cNvPr>
          <p:cNvSpPr>
            <a:spLocks noGrp="1"/>
          </p:cNvSpPr>
          <p:nvPr>
            <p:ph type="sldNum" sz="quarter" idx="16"/>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2465712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illede og teks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096001" y="954811"/>
            <a:ext cx="5256212"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7" name="Pladsholder til tekst 3">
            <a:extLst>
              <a:ext uri="{FF2B5EF4-FFF2-40B4-BE49-F238E27FC236}">
                <a16:creationId xmlns:a16="http://schemas.microsoft.com/office/drawing/2014/main" id="{8E7380C1-4CCE-441D-82FA-69BAD4460C5B}"/>
              </a:ext>
            </a:extLst>
          </p:cNvPr>
          <p:cNvSpPr>
            <a:spLocks noGrp="1"/>
          </p:cNvSpPr>
          <p:nvPr>
            <p:ph type="body" sz="quarter" idx="14"/>
          </p:nvPr>
        </p:nvSpPr>
        <p:spPr>
          <a:xfrm>
            <a:off x="6105940" y="3035302"/>
            <a:ext cx="5256212" cy="2835275"/>
          </a:xfrm>
        </p:spPr>
        <p:txBody>
          <a:bodyPr>
            <a:normAutofit/>
          </a:bodyPr>
          <a:lstStyle>
            <a:lvl1pPr>
              <a:lnSpc>
                <a:spcPct val="100000"/>
              </a:lnSpc>
              <a:spcBef>
                <a:spcPts val="0"/>
              </a:spcBef>
              <a:defRPr sz="2000"/>
            </a:lvl1pPr>
          </a:lstStyle>
          <a:p>
            <a:pPr lvl="0"/>
            <a:r>
              <a:rPr lang="da-DK"/>
              <a:t>Rediger typografien i masterens</a:t>
            </a:r>
          </a:p>
        </p:txBody>
      </p:sp>
      <p:sp>
        <p:nvSpPr>
          <p:cNvPr id="3" name="Pladsholder til dato 2">
            <a:extLst>
              <a:ext uri="{FF2B5EF4-FFF2-40B4-BE49-F238E27FC236}">
                <a16:creationId xmlns:a16="http://schemas.microsoft.com/office/drawing/2014/main" id="{E9C41E01-FC1C-4280-9611-9DEA5A7AAE13}"/>
              </a:ext>
            </a:extLst>
          </p:cNvPr>
          <p:cNvSpPr>
            <a:spLocks noGrp="1"/>
          </p:cNvSpPr>
          <p:nvPr>
            <p:ph type="dt" sz="half" idx="15"/>
          </p:nvPr>
        </p:nvSpPr>
        <p:spPr/>
        <p:txBody>
          <a:bodyPr/>
          <a:lstStyle/>
          <a:p>
            <a:fld id="{B2C182BD-2260-4588-BA34-E412055E7EC8}" type="datetime1">
              <a:rPr lang="da-DK" smtClean="0"/>
              <a:t>21-01-2025</a:t>
            </a:fld>
            <a:endParaRPr lang="da-DK" dirty="0"/>
          </a:p>
        </p:txBody>
      </p:sp>
      <p:sp>
        <p:nvSpPr>
          <p:cNvPr id="4" name="Pladsholder til slidenummer 3">
            <a:extLst>
              <a:ext uri="{FF2B5EF4-FFF2-40B4-BE49-F238E27FC236}">
                <a16:creationId xmlns:a16="http://schemas.microsoft.com/office/drawing/2014/main" id="{17EF96B9-7127-43C1-85F5-C12840F6D254}"/>
              </a:ext>
            </a:extLst>
          </p:cNvPr>
          <p:cNvSpPr>
            <a:spLocks noGrp="1"/>
          </p:cNvSpPr>
          <p:nvPr>
            <p:ph type="sldNum" sz="quarter" idx="16"/>
          </p:nvPr>
        </p:nvSpPr>
        <p:spPr/>
        <p:txBody>
          <a:bodyPr/>
          <a:lstStyle>
            <a:lvl1pPr>
              <a:defRPr>
                <a:solidFill>
                  <a:schemeClr val="bg1"/>
                </a:solidFill>
              </a:defRPr>
            </a:lvl1pPr>
          </a:lstStyle>
          <a:p>
            <a:fld id="{EC3C5A53-63B3-440C-885B-99BD1D9B0B2D}" type="slidenum">
              <a:rPr lang="da-DK" smtClean="0"/>
              <a:pPr/>
              <a:t>‹nr.›</a:t>
            </a:fld>
            <a:endParaRPr lang="da-DK" dirty="0"/>
          </a:p>
        </p:txBody>
      </p:sp>
      <p:pic>
        <p:nvPicPr>
          <p:cNvPr id="5" name="Billed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442567" cy="6858000"/>
          </a:xfrm>
          <a:prstGeom prst="rect">
            <a:avLst/>
          </a:prstGeom>
        </p:spPr>
      </p:pic>
    </p:spTree>
    <p:extLst>
      <p:ext uri="{BB962C8B-B14F-4D97-AF65-F5344CB8AC3E}">
        <p14:creationId xmlns:p14="http://schemas.microsoft.com/office/powerpoint/2010/main" val="21506410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illede og tekst 6">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4EE14D22-E11C-4544-BC78-854E987AD838}"/>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12" name="Titel 1">
            <a:extLst>
              <a:ext uri="{FF2B5EF4-FFF2-40B4-BE49-F238E27FC236}">
                <a16:creationId xmlns:a16="http://schemas.microsoft.com/office/drawing/2014/main" id="{06C32D2F-C381-450B-BAE3-750578BCA815}"/>
              </a:ext>
            </a:extLst>
          </p:cNvPr>
          <p:cNvSpPr>
            <a:spLocks noGrp="1"/>
          </p:cNvSpPr>
          <p:nvPr>
            <p:ph type="title" hasCustomPrompt="1"/>
          </p:nvPr>
        </p:nvSpPr>
        <p:spPr>
          <a:xfrm>
            <a:off x="6096001" y="954811"/>
            <a:ext cx="5256212" cy="1603931"/>
          </a:xfrm>
        </p:spPr>
        <p:txBody>
          <a:bodyPr>
            <a:normAutofit/>
          </a:bodyPr>
          <a:lstStyle>
            <a:lvl1pPr>
              <a:defRPr sz="3600"/>
            </a:lvl1pPr>
          </a:lstStyle>
          <a:p>
            <a:r>
              <a:rPr lang="da-DK" dirty="0"/>
              <a:t>Tekst med billede eller grafik</a:t>
            </a:r>
          </a:p>
        </p:txBody>
      </p:sp>
      <p:sp>
        <p:nvSpPr>
          <p:cNvPr id="13" name="Pladsholder til tekst 3">
            <a:extLst>
              <a:ext uri="{FF2B5EF4-FFF2-40B4-BE49-F238E27FC236}">
                <a16:creationId xmlns:a16="http://schemas.microsoft.com/office/drawing/2014/main" id="{701988B6-3FA0-4875-B1C6-59722A0BF1B1}"/>
              </a:ext>
            </a:extLst>
          </p:cNvPr>
          <p:cNvSpPr>
            <a:spLocks noGrp="1"/>
          </p:cNvSpPr>
          <p:nvPr>
            <p:ph type="body" sz="quarter" idx="14"/>
          </p:nvPr>
        </p:nvSpPr>
        <p:spPr>
          <a:xfrm>
            <a:off x="6096001" y="3035302"/>
            <a:ext cx="5256213" cy="2835275"/>
          </a:xfrm>
        </p:spPr>
        <p:txBody>
          <a:bodyPr>
            <a:normAutofit/>
          </a:bodyPr>
          <a:lstStyle>
            <a:lvl1pPr>
              <a:lnSpc>
                <a:spcPct val="100000"/>
              </a:lnSpc>
              <a:spcBef>
                <a:spcPts val="0"/>
              </a:spcBef>
              <a:defRPr sz="2000"/>
            </a:lvl1pPr>
          </a:lstStyle>
          <a:p>
            <a:pPr lvl="0"/>
            <a:r>
              <a:rPr lang="da-DK"/>
              <a:t>Rediger typografien i masterens</a:t>
            </a:r>
          </a:p>
        </p:txBody>
      </p:sp>
      <p:sp>
        <p:nvSpPr>
          <p:cNvPr id="2" name="Pladsholder til dato 1">
            <a:extLst>
              <a:ext uri="{FF2B5EF4-FFF2-40B4-BE49-F238E27FC236}">
                <a16:creationId xmlns:a16="http://schemas.microsoft.com/office/drawing/2014/main" id="{AAD1CD19-2F6C-460F-B669-7C92067E550B}"/>
              </a:ext>
            </a:extLst>
          </p:cNvPr>
          <p:cNvSpPr>
            <a:spLocks noGrp="1"/>
          </p:cNvSpPr>
          <p:nvPr>
            <p:ph type="dt" sz="half" idx="15"/>
          </p:nvPr>
        </p:nvSpPr>
        <p:spPr/>
        <p:txBody>
          <a:bodyPr/>
          <a:lstStyle/>
          <a:p>
            <a:fld id="{A19C3704-D0D7-486C-B7BB-A937CB600AC7}" type="datetime1">
              <a:rPr lang="da-DK" smtClean="0"/>
              <a:t>21-01-2025</a:t>
            </a:fld>
            <a:endParaRPr lang="da-DK" dirty="0"/>
          </a:p>
        </p:txBody>
      </p:sp>
      <p:sp>
        <p:nvSpPr>
          <p:cNvPr id="3" name="Pladsholder til slidenummer 2">
            <a:extLst>
              <a:ext uri="{FF2B5EF4-FFF2-40B4-BE49-F238E27FC236}">
                <a16:creationId xmlns:a16="http://schemas.microsoft.com/office/drawing/2014/main" id="{76C0AFC8-1EDD-4F4B-8E56-C19BD9CACC5E}"/>
              </a:ext>
            </a:extLst>
          </p:cNvPr>
          <p:cNvSpPr>
            <a:spLocks noGrp="1"/>
          </p:cNvSpPr>
          <p:nvPr>
            <p:ph type="sldNum" sz="quarter" idx="16"/>
          </p:nvPr>
        </p:nvSpPr>
        <p:spPr/>
        <p:txBody>
          <a:bodyPr/>
          <a:lstStyle/>
          <a:p>
            <a:fld id="{EC3C5A53-63B3-440C-885B-99BD1D9B0B2D}" type="slidenum">
              <a:rPr lang="da-DK" smtClean="0"/>
              <a:pPr/>
              <a:t>‹nr.›</a:t>
            </a:fld>
            <a:endParaRPr lang="da-DK" dirty="0"/>
          </a:p>
        </p:txBody>
      </p:sp>
      <p:pic>
        <p:nvPicPr>
          <p:cNvPr id="4" name="Billed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449824" cy="6848856"/>
          </a:xfrm>
          <a:prstGeom prst="rect">
            <a:avLst/>
          </a:prstGeom>
        </p:spPr>
      </p:pic>
    </p:spTree>
    <p:extLst>
      <p:ext uri="{BB962C8B-B14F-4D97-AF65-F5344CB8AC3E}">
        <p14:creationId xmlns:p14="http://schemas.microsoft.com/office/powerpoint/2010/main" val="3915718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illede og teks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096001" y="954811"/>
            <a:ext cx="5256212"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7" name="Pladsholder til tekst 3">
            <a:extLst>
              <a:ext uri="{FF2B5EF4-FFF2-40B4-BE49-F238E27FC236}">
                <a16:creationId xmlns:a16="http://schemas.microsoft.com/office/drawing/2014/main" id="{8E7380C1-4CCE-441D-82FA-69BAD4460C5B}"/>
              </a:ext>
            </a:extLst>
          </p:cNvPr>
          <p:cNvSpPr>
            <a:spLocks noGrp="1"/>
          </p:cNvSpPr>
          <p:nvPr>
            <p:ph type="body" sz="quarter" idx="14"/>
          </p:nvPr>
        </p:nvSpPr>
        <p:spPr>
          <a:xfrm>
            <a:off x="6105940" y="3035302"/>
            <a:ext cx="5256212" cy="2835275"/>
          </a:xfrm>
        </p:spPr>
        <p:txBody>
          <a:bodyPr>
            <a:normAutofit/>
          </a:bodyPr>
          <a:lstStyle>
            <a:lvl1pPr>
              <a:lnSpc>
                <a:spcPct val="100000"/>
              </a:lnSpc>
              <a:spcBef>
                <a:spcPts val="0"/>
              </a:spcBef>
              <a:defRPr sz="2000"/>
            </a:lvl1pPr>
          </a:lstStyle>
          <a:p>
            <a:pPr lvl="0"/>
            <a:r>
              <a:rPr lang="da-DK"/>
              <a:t>Rediger typografien i masterens</a:t>
            </a:r>
          </a:p>
        </p:txBody>
      </p:sp>
      <p:sp>
        <p:nvSpPr>
          <p:cNvPr id="3" name="Pladsholder til dato 2">
            <a:extLst>
              <a:ext uri="{FF2B5EF4-FFF2-40B4-BE49-F238E27FC236}">
                <a16:creationId xmlns:a16="http://schemas.microsoft.com/office/drawing/2014/main" id="{E9C41E01-FC1C-4280-9611-9DEA5A7AAE13}"/>
              </a:ext>
            </a:extLst>
          </p:cNvPr>
          <p:cNvSpPr>
            <a:spLocks noGrp="1"/>
          </p:cNvSpPr>
          <p:nvPr>
            <p:ph type="dt" sz="half" idx="15"/>
          </p:nvPr>
        </p:nvSpPr>
        <p:spPr/>
        <p:txBody>
          <a:bodyPr/>
          <a:lstStyle/>
          <a:p>
            <a:fld id="{B2C182BD-2260-4588-BA34-E412055E7EC8}" type="datetime1">
              <a:rPr lang="da-DK" smtClean="0"/>
              <a:t>21-01-2025</a:t>
            </a:fld>
            <a:endParaRPr lang="da-DK" dirty="0"/>
          </a:p>
        </p:txBody>
      </p:sp>
      <p:sp>
        <p:nvSpPr>
          <p:cNvPr id="4" name="Pladsholder til slidenummer 3">
            <a:extLst>
              <a:ext uri="{FF2B5EF4-FFF2-40B4-BE49-F238E27FC236}">
                <a16:creationId xmlns:a16="http://schemas.microsoft.com/office/drawing/2014/main" id="{17EF96B9-7127-43C1-85F5-C12840F6D254}"/>
              </a:ext>
            </a:extLst>
          </p:cNvPr>
          <p:cNvSpPr>
            <a:spLocks noGrp="1"/>
          </p:cNvSpPr>
          <p:nvPr>
            <p:ph type="sldNum" sz="quarter" idx="16"/>
          </p:nvPr>
        </p:nvSpPr>
        <p:spPr/>
        <p:txBody>
          <a:bodyPr/>
          <a:lstStyle>
            <a:lvl1pPr>
              <a:defRPr>
                <a:solidFill>
                  <a:schemeClr val="bg1"/>
                </a:solidFill>
              </a:defRPr>
            </a:lvl1pPr>
          </a:lstStyle>
          <a:p>
            <a:fld id="{EC3C5A53-63B3-440C-885B-99BD1D9B0B2D}" type="slidenum">
              <a:rPr lang="da-DK" smtClean="0"/>
              <a:pPr/>
              <a:t>‹nr.›</a:t>
            </a:fld>
            <a:endParaRPr lang="da-DK" dirty="0"/>
          </a:p>
        </p:txBody>
      </p:sp>
      <p:pic>
        <p:nvPicPr>
          <p:cNvPr id="6" name="Billed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449824" cy="6858000"/>
          </a:xfrm>
          <a:prstGeom prst="rect">
            <a:avLst/>
          </a:prstGeom>
        </p:spPr>
      </p:pic>
    </p:spTree>
    <p:extLst>
      <p:ext uri="{BB962C8B-B14F-4D97-AF65-F5344CB8AC3E}">
        <p14:creationId xmlns:p14="http://schemas.microsoft.com/office/powerpoint/2010/main" val="250977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Titel og indholdsobjekt">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30F46E75-441E-E846-B327-DE13DEF99775}"/>
              </a:ext>
            </a:extLst>
          </p:cNvPr>
          <p:cNvPicPr>
            <a:picLocks noChangeAspect="1"/>
          </p:cNvPicPr>
          <p:nvPr userDrawn="1"/>
        </p:nvPicPr>
        <p:blipFill rotWithShape="1">
          <a:blip r:embed="rId2"/>
          <a:srcRect l="55000"/>
          <a:stretch/>
        </p:blipFill>
        <p:spPr>
          <a:xfrm>
            <a:off x="0" y="0"/>
            <a:ext cx="5486396" cy="6858000"/>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6" name="Titel 1">
            <a:extLst>
              <a:ext uri="{FF2B5EF4-FFF2-40B4-BE49-F238E27FC236}">
                <a16:creationId xmlns:a16="http://schemas.microsoft.com/office/drawing/2014/main" id="{9A0D1F59-EDDD-4AA4-AA95-4EDBB2D0AA2F}"/>
              </a:ext>
            </a:extLst>
          </p:cNvPr>
          <p:cNvSpPr>
            <a:spLocks noGrp="1"/>
          </p:cNvSpPr>
          <p:nvPr>
            <p:ph type="title" hasCustomPrompt="1"/>
          </p:nvPr>
        </p:nvSpPr>
        <p:spPr>
          <a:xfrm>
            <a:off x="6096001" y="954811"/>
            <a:ext cx="5256212" cy="1603931"/>
          </a:xfrm>
        </p:spPr>
        <p:txBody>
          <a:bodyPr>
            <a:normAutofit/>
          </a:bodyPr>
          <a:lstStyle>
            <a:lvl1pPr>
              <a:defRPr sz="3600"/>
            </a:lvl1pPr>
          </a:lstStyle>
          <a:p>
            <a:r>
              <a:rPr lang="da-DK" dirty="0"/>
              <a:t>Tekst med billede eller grafik</a:t>
            </a:r>
          </a:p>
        </p:txBody>
      </p:sp>
      <p:sp>
        <p:nvSpPr>
          <p:cNvPr id="7" name="Pladsholder til tekst 3">
            <a:extLst>
              <a:ext uri="{FF2B5EF4-FFF2-40B4-BE49-F238E27FC236}">
                <a16:creationId xmlns:a16="http://schemas.microsoft.com/office/drawing/2014/main" id="{432E1381-7723-4A05-A37A-97900A9C5104}"/>
              </a:ext>
            </a:extLst>
          </p:cNvPr>
          <p:cNvSpPr>
            <a:spLocks noGrp="1"/>
          </p:cNvSpPr>
          <p:nvPr>
            <p:ph type="body" sz="quarter" idx="14"/>
          </p:nvPr>
        </p:nvSpPr>
        <p:spPr>
          <a:xfrm>
            <a:off x="6096003" y="3035302"/>
            <a:ext cx="5256210" cy="2835275"/>
          </a:xfrm>
        </p:spPr>
        <p:txBody>
          <a:bodyPr>
            <a:normAutofit/>
          </a:bodyPr>
          <a:lstStyle>
            <a:lvl1pPr>
              <a:lnSpc>
                <a:spcPct val="100000"/>
              </a:lnSpc>
              <a:spcBef>
                <a:spcPts val="0"/>
              </a:spcBef>
              <a:defRPr sz="2000"/>
            </a:lvl1pPr>
          </a:lstStyle>
          <a:p>
            <a:pPr lvl="0"/>
            <a:r>
              <a:rPr lang="da-DK"/>
              <a:t>Rediger typografien i masterens</a:t>
            </a:r>
          </a:p>
          <a:p>
            <a:pPr lvl="1"/>
            <a:r>
              <a:rPr lang="da-DK"/>
              <a:t>Andet niveau</a:t>
            </a:r>
          </a:p>
        </p:txBody>
      </p:sp>
      <p:sp>
        <p:nvSpPr>
          <p:cNvPr id="8" name="Pladsholder til dato 7">
            <a:extLst>
              <a:ext uri="{FF2B5EF4-FFF2-40B4-BE49-F238E27FC236}">
                <a16:creationId xmlns:a16="http://schemas.microsoft.com/office/drawing/2014/main" id="{513E0788-E9AE-4673-B318-F0749F8A0D28}"/>
              </a:ext>
            </a:extLst>
          </p:cNvPr>
          <p:cNvSpPr>
            <a:spLocks noGrp="1"/>
          </p:cNvSpPr>
          <p:nvPr>
            <p:ph type="dt" sz="half" idx="15"/>
          </p:nvPr>
        </p:nvSpPr>
        <p:spPr/>
        <p:txBody>
          <a:bodyPr/>
          <a:lstStyle/>
          <a:p>
            <a:fld id="{10255287-A407-412E-9B5C-C99FD995BDF6}" type="datetime1">
              <a:rPr lang="da-DK" smtClean="0"/>
              <a:t>21-01-2025</a:t>
            </a:fld>
            <a:endParaRPr lang="da-DK" dirty="0"/>
          </a:p>
        </p:txBody>
      </p:sp>
      <p:sp>
        <p:nvSpPr>
          <p:cNvPr id="10" name="Pladsholder til slidenummer 9">
            <a:extLst>
              <a:ext uri="{FF2B5EF4-FFF2-40B4-BE49-F238E27FC236}">
                <a16:creationId xmlns:a16="http://schemas.microsoft.com/office/drawing/2014/main" id="{3F733C57-3FEC-4209-A33F-F089F7DA7DB2}"/>
              </a:ext>
            </a:extLst>
          </p:cNvPr>
          <p:cNvSpPr>
            <a:spLocks noGrp="1"/>
          </p:cNvSpPr>
          <p:nvPr>
            <p:ph type="sldNum" sz="quarter" idx="16"/>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2578724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Titel og indholdsobjekt">
    <p:spTree>
      <p:nvGrpSpPr>
        <p:cNvPr id="1" name=""/>
        <p:cNvGrpSpPr/>
        <p:nvPr/>
      </p:nvGrpSpPr>
      <p:grpSpPr>
        <a:xfrm>
          <a:off x="0" y="0"/>
          <a:ext cx="0" cy="0"/>
          <a:chOff x="0" y="0"/>
          <a:chExt cx="0" cy="0"/>
        </a:xfrm>
      </p:grpSpPr>
      <p:sp>
        <p:nvSpPr>
          <p:cNvPr id="3" name="Pladsholder til billede 2"/>
          <p:cNvSpPr>
            <a:spLocks noGrp="1"/>
          </p:cNvSpPr>
          <p:nvPr>
            <p:ph type="pic" sz="quarter" idx="17"/>
          </p:nvPr>
        </p:nvSpPr>
        <p:spPr>
          <a:xfrm>
            <a:off x="0" y="0"/>
            <a:ext cx="12192000" cy="6858000"/>
          </a:xfrm>
        </p:spPr>
        <p:txBody>
          <a:bodyPr/>
          <a:lstStyle/>
          <a:p>
            <a:r>
              <a:rPr lang="da-DK"/>
              <a:t>Klik på ikonet for at tilføje et 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8" name="Pladsholder til dato 7">
            <a:extLst>
              <a:ext uri="{FF2B5EF4-FFF2-40B4-BE49-F238E27FC236}">
                <a16:creationId xmlns:a16="http://schemas.microsoft.com/office/drawing/2014/main" id="{513E0788-E9AE-4673-B318-F0749F8A0D28}"/>
              </a:ext>
            </a:extLst>
          </p:cNvPr>
          <p:cNvSpPr>
            <a:spLocks noGrp="1"/>
          </p:cNvSpPr>
          <p:nvPr>
            <p:ph type="dt" sz="half" idx="15"/>
          </p:nvPr>
        </p:nvSpPr>
        <p:spPr/>
        <p:txBody>
          <a:bodyPr/>
          <a:lstStyle/>
          <a:p>
            <a:fld id="{10255287-A407-412E-9B5C-C99FD995BDF6}" type="datetime1">
              <a:rPr lang="da-DK" smtClean="0"/>
              <a:t>21-01-2025</a:t>
            </a:fld>
            <a:endParaRPr lang="da-DK" dirty="0"/>
          </a:p>
        </p:txBody>
      </p:sp>
      <p:sp>
        <p:nvSpPr>
          <p:cNvPr id="10" name="Pladsholder til slidenummer 9">
            <a:extLst>
              <a:ext uri="{FF2B5EF4-FFF2-40B4-BE49-F238E27FC236}">
                <a16:creationId xmlns:a16="http://schemas.microsoft.com/office/drawing/2014/main" id="{3F733C57-3FEC-4209-A33F-F089F7DA7DB2}"/>
              </a:ext>
            </a:extLst>
          </p:cNvPr>
          <p:cNvSpPr>
            <a:spLocks noGrp="1"/>
          </p:cNvSpPr>
          <p:nvPr>
            <p:ph type="sldNum" sz="quarter" idx="16"/>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854045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el og indholdsobjekt">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26DCE671-E45F-D145-85FF-59AB314CE15B}"/>
              </a:ext>
            </a:extLst>
          </p:cNvPr>
          <p:cNvPicPr>
            <a:picLocks noChangeAspect="1"/>
          </p:cNvPicPr>
          <p:nvPr userDrawn="1"/>
        </p:nvPicPr>
        <p:blipFill rotWithShape="1">
          <a:blip r:embed="rId2"/>
          <a:srcRect l="2174" r="53804" b="2174"/>
          <a:stretch/>
        </p:blipFill>
        <p:spPr>
          <a:xfrm>
            <a:off x="0" y="0"/>
            <a:ext cx="5486396" cy="6858000"/>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6" name="Titel 1">
            <a:extLst>
              <a:ext uri="{FF2B5EF4-FFF2-40B4-BE49-F238E27FC236}">
                <a16:creationId xmlns:a16="http://schemas.microsoft.com/office/drawing/2014/main" id="{9C1AE287-A571-4A3F-B91E-6ACFB9FD106B}"/>
              </a:ext>
            </a:extLst>
          </p:cNvPr>
          <p:cNvSpPr>
            <a:spLocks noGrp="1"/>
          </p:cNvSpPr>
          <p:nvPr>
            <p:ph type="title" hasCustomPrompt="1"/>
          </p:nvPr>
        </p:nvSpPr>
        <p:spPr>
          <a:xfrm>
            <a:off x="6096001" y="954811"/>
            <a:ext cx="5256212" cy="1603931"/>
          </a:xfrm>
        </p:spPr>
        <p:txBody>
          <a:bodyPr>
            <a:normAutofit/>
          </a:bodyPr>
          <a:lstStyle>
            <a:lvl1pPr>
              <a:defRPr sz="3600"/>
            </a:lvl1pPr>
          </a:lstStyle>
          <a:p>
            <a:r>
              <a:rPr lang="da-DK" dirty="0"/>
              <a:t>Tekst med billede eller grafik</a:t>
            </a:r>
          </a:p>
        </p:txBody>
      </p:sp>
      <p:sp>
        <p:nvSpPr>
          <p:cNvPr id="7" name="Pladsholder til tekst 3">
            <a:extLst>
              <a:ext uri="{FF2B5EF4-FFF2-40B4-BE49-F238E27FC236}">
                <a16:creationId xmlns:a16="http://schemas.microsoft.com/office/drawing/2014/main" id="{742A980A-4889-4653-BBFD-EE50933ED1D4}"/>
              </a:ext>
            </a:extLst>
          </p:cNvPr>
          <p:cNvSpPr>
            <a:spLocks noGrp="1"/>
          </p:cNvSpPr>
          <p:nvPr>
            <p:ph type="body" sz="quarter" idx="14"/>
          </p:nvPr>
        </p:nvSpPr>
        <p:spPr>
          <a:xfrm>
            <a:off x="6096003" y="3035302"/>
            <a:ext cx="5256210" cy="2835275"/>
          </a:xfrm>
        </p:spPr>
        <p:txBody>
          <a:bodyPr>
            <a:normAutofit/>
          </a:bodyPr>
          <a:lstStyle>
            <a:lvl1pPr>
              <a:lnSpc>
                <a:spcPct val="100000"/>
              </a:lnSpc>
              <a:spcBef>
                <a:spcPts val="0"/>
              </a:spcBef>
              <a:defRPr sz="2000"/>
            </a:lvl1pPr>
          </a:lstStyle>
          <a:p>
            <a:pPr lvl="0"/>
            <a:r>
              <a:rPr lang="da-DK"/>
              <a:t>Rediger typografien i masterens</a:t>
            </a:r>
          </a:p>
        </p:txBody>
      </p:sp>
      <p:sp>
        <p:nvSpPr>
          <p:cNvPr id="2" name="Pladsholder til dato 1">
            <a:extLst>
              <a:ext uri="{FF2B5EF4-FFF2-40B4-BE49-F238E27FC236}">
                <a16:creationId xmlns:a16="http://schemas.microsoft.com/office/drawing/2014/main" id="{27729645-7FA7-432C-B8DC-F454A6CBC263}"/>
              </a:ext>
            </a:extLst>
          </p:cNvPr>
          <p:cNvSpPr>
            <a:spLocks noGrp="1"/>
          </p:cNvSpPr>
          <p:nvPr>
            <p:ph type="dt" sz="half" idx="15"/>
          </p:nvPr>
        </p:nvSpPr>
        <p:spPr/>
        <p:txBody>
          <a:bodyPr/>
          <a:lstStyle/>
          <a:p>
            <a:fld id="{43745F92-A832-4A46-AD5C-DC002EE66238}" type="datetime1">
              <a:rPr lang="da-DK" smtClean="0"/>
              <a:t>21-01-2025</a:t>
            </a:fld>
            <a:endParaRPr lang="da-DK" dirty="0"/>
          </a:p>
        </p:txBody>
      </p:sp>
      <p:sp>
        <p:nvSpPr>
          <p:cNvPr id="3" name="Pladsholder til slidenummer 2">
            <a:extLst>
              <a:ext uri="{FF2B5EF4-FFF2-40B4-BE49-F238E27FC236}">
                <a16:creationId xmlns:a16="http://schemas.microsoft.com/office/drawing/2014/main" id="{50080E93-FD33-42A6-945A-71C1741EAB1E}"/>
              </a:ext>
            </a:extLst>
          </p:cNvPr>
          <p:cNvSpPr>
            <a:spLocks noGrp="1"/>
          </p:cNvSpPr>
          <p:nvPr>
            <p:ph type="sldNum" sz="quarter" idx="16"/>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2496568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el og indholdsobjekt">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0FB15F7D-B32F-5041-9410-BCC2F9E6EDE1}"/>
              </a:ext>
            </a:extLst>
          </p:cNvPr>
          <p:cNvPicPr>
            <a:picLocks noChangeAspect="1"/>
          </p:cNvPicPr>
          <p:nvPr userDrawn="1"/>
        </p:nvPicPr>
        <p:blipFill rotWithShape="1">
          <a:blip r:embed="rId2"/>
          <a:srcRect l="35093" r="19907"/>
          <a:stretch/>
        </p:blipFill>
        <p:spPr>
          <a:xfrm>
            <a:off x="0" y="0"/>
            <a:ext cx="5486395" cy="6858000"/>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6" name="Titel 1">
            <a:extLst>
              <a:ext uri="{FF2B5EF4-FFF2-40B4-BE49-F238E27FC236}">
                <a16:creationId xmlns:a16="http://schemas.microsoft.com/office/drawing/2014/main" id="{0F64317D-81E5-4A7A-8F78-C8B12F5B921B}"/>
              </a:ext>
            </a:extLst>
          </p:cNvPr>
          <p:cNvSpPr>
            <a:spLocks noGrp="1"/>
          </p:cNvSpPr>
          <p:nvPr>
            <p:ph type="title" hasCustomPrompt="1"/>
          </p:nvPr>
        </p:nvSpPr>
        <p:spPr>
          <a:xfrm>
            <a:off x="6096001" y="954811"/>
            <a:ext cx="5256212" cy="1603931"/>
          </a:xfrm>
        </p:spPr>
        <p:txBody>
          <a:bodyPr>
            <a:normAutofit/>
          </a:bodyPr>
          <a:lstStyle>
            <a:lvl1pPr>
              <a:defRPr sz="3600"/>
            </a:lvl1pPr>
          </a:lstStyle>
          <a:p>
            <a:r>
              <a:rPr lang="da-DK" dirty="0"/>
              <a:t>Tekst med billede eller grafik</a:t>
            </a:r>
          </a:p>
        </p:txBody>
      </p:sp>
      <p:sp>
        <p:nvSpPr>
          <p:cNvPr id="7" name="Pladsholder til tekst 3">
            <a:extLst>
              <a:ext uri="{FF2B5EF4-FFF2-40B4-BE49-F238E27FC236}">
                <a16:creationId xmlns:a16="http://schemas.microsoft.com/office/drawing/2014/main" id="{646B7990-E338-470D-98BE-C3CC8BCE0C01}"/>
              </a:ext>
            </a:extLst>
          </p:cNvPr>
          <p:cNvSpPr>
            <a:spLocks noGrp="1"/>
          </p:cNvSpPr>
          <p:nvPr>
            <p:ph type="body" sz="quarter" idx="14"/>
          </p:nvPr>
        </p:nvSpPr>
        <p:spPr>
          <a:xfrm>
            <a:off x="6096003" y="3035302"/>
            <a:ext cx="5256210" cy="2835275"/>
          </a:xfrm>
        </p:spPr>
        <p:txBody>
          <a:bodyPr>
            <a:normAutofit/>
          </a:bodyPr>
          <a:lstStyle>
            <a:lvl1pPr>
              <a:lnSpc>
                <a:spcPct val="100000"/>
              </a:lnSpc>
              <a:spcBef>
                <a:spcPts val="0"/>
              </a:spcBef>
              <a:defRPr sz="2000"/>
            </a:lvl1pPr>
          </a:lstStyle>
          <a:p>
            <a:pPr lvl="0"/>
            <a:r>
              <a:rPr lang="da-DK"/>
              <a:t>Rediger typografien i masterens</a:t>
            </a:r>
          </a:p>
        </p:txBody>
      </p:sp>
      <p:sp>
        <p:nvSpPr>
          <p:cNvPr id="2" name="Pladsholder til dato 1">
            <a:extLst>
              <a:ext uri="{FF2B5EF4-FFF2-40B4-BE49-F238E27FC236}">
                <a16:creationId xmlns:a16="http://schemas.microsoft.com/office/drawing/2014/main" id="{2039F62B-45D1-4BA9-A9C9-8C29923A4B1D}"/>
              </a:ext>
            </a:extLst>
          </p:cNvPr>
          <p:cNvSpPr>
            <a:spLocks noGrp="1"/>
          </p:cNvSpPr>
          <p:nvPr>
            <p:ph type="dt" sz="half" idx="15"/>
          </p:nvPr>
        </p:nvSpPr>
        <p:spPr/>
        <p:txBody>
          <a:bodyPr/>
          <a:lstStyle/>
          <a:p>
            <a:fld id="{FF4FC850-19A6-4BC8-B7FA-D2A4A8E096BC}" type="datetime1">
              <a:rPr lang="da-DK" smtClean="0"/>
              <a:t>21-01-2025</a:t>
            </a:fld>
            <a:endParaRPr lang="da-DK" dirty="0"/>
          </a:p>
        </p:txBody>
      </p:sp>
      <p:sp>
        <p:nvSpPr>
          <p:cNvPr id="3" name="Pladsholder til slidenummer 2">
            <a:extLst>
              <a:ext uri="{FF2B5EF4-FFF2-40B4-BE49-F238E27FC236}">
                <a16:creationId xmlns:a16="http://schemas.microsoft.com/office/drawing/2014/main" id="{3F30D611-A517-417C-ACA0-0BA04EA51A82}"/>
              </a:ext>
            </a:extLst>
          </p:cNvPr>
          <p:cNvSpPr>
            <a:spLocks noGrp="1"/>
          </p:cNvSpPr>
          <p:nvPr>
            <p:ph type="sldNum" sz="quarter" idx="16"/>
          </p:nvPr>
        </p:nvSpPr>
        <p:spPr/>
        <p:txBody>
          <a:bodyPr/>
          <a:lstStyle>
            <a:lvl1pPr>
              <a:defRPr>
                <a:solidFill>
                  <a:schemeClr val="bg1"/>
                </a:solidFill>
              </a:defRPr>
            </a:lvl1p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3807881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0F46E75-441E-E846-B327-DE13DEF99775}"/>
              </a:ext>
            </a:extLst>
          </p:cNvPr>
          <p:cNvPicPr>
            <a:picLocks noChangeAspect="1"/>
          </p:cNvPicPr>
          <p:nvPr userDrawn="1"/>
        </p:nvPicPr>
        <p:blipFill rotWithShape="1">
          <a:blip r:embed="rId2"/>
          <a:srcRect l="55000"/>
          <a:stretch/>
        </p:blipFill>
        <p:spPr>
          <a:xfrm>
            <a:off x="6705604" y="0"/>
            <a:ext cx="5486396"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49024" y="954811"/>
            <a:ext cx="5246976"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8" name="Pladsholder til tekst 3">
            <a:extLst>
              <a:ext uri="{FF2B5EF4-FFF2-40B4-BE49-F238E27FC236}">
                <a16:creationId xmlns:a16="http://schemas.microsoft.com/office/drawing/2014/main" id="{6B9411A0-4B24-4010-8AE8-F9DEFAD033D5}"/>
              </a:ext>
            </a:extLst>
          </p:cNvPr>
          <p:cNvSpPr>
            <a:spLocks noGrp="1"/>
          </p:cNvSpPr>
          <p:nvPr>
            <p:ph type="body" sz="quarter" idx="15"/>
          </p:nvPr>
        </p:nvSpPr>
        <p:spPr>
          <a:xfrm>
            <a:off x="849025" y="3035301"/>
            <a:ext cx="5246975" cy="2835275"/>
          </a:xfrm>
        </p:spPr>
        <p:txBody>
          <a:bodyPr>
            <a:normAutofit/>
          </a:bodyPr>
          <a:lstStyle>
            <a:lvl1pPr>
              <a:lnSpc>
                <a:spcPct val="100000"/>
              </a:lnSpc>
              <a:spcBef>
                <a:spcPts val="0"/>
              </a:spcBef>
              <a:defRPr sz="2000"/>
            </a:lvl1pPr>
          </a:lstStyle>
          <a:p>
            <a:pPr lvl="0"/>
            <a:r>
              <a:rPr lang="da-DK"/>
              <a:t>Rediger typografien i masterens</a:t>
            </a:r>
          </a:p>
        </p:txBody>
      </p:sp>
      <p:sp>
        <p:nvSpPr>
          <p:cNvPr id="3" name="Pladsholder til dato 2">
            <a:extLst>
              <a:ext uri="{FF2B5EF4-FFF2-40B4-BE49-F238E27FC236}">
                <a16:creationId xmlns:a16="http://schemas.microsoft.com/office/drawing/2014/main" id="{531AD55A-A49A-4A4B-A0BA-E683A201F32D}"/>
              </a:ext>
            </a:extLst>
          </p:cNvPr>
          <p:cNvSpPr>
            <a:spLocks noGrp="1"/>
          </p:cNvSpPr>
          <p:nvPr>
            <p:ph type="dt" sz="half" idx="16"/>
          </p:nvPr>
        </p:nvSpPr>
        <p:spPr/>
        <p:txBody>
          <a:bodyPr/>
          <a:lstStyle/>
          <a:p>
            <a:fld id="{7E57A127-B865-4FD4-913E-59FBB99B710E}" type="datetime1">
              <a:rPr lang="da-DK" smtClean="0"/>
              <a:t>21-01-2025</a:t>
            </a:fld>
            <a:endParaRPr lang="da-DK" dirty="0"/>
          </a:p>
        </p:txBody>
      </p:sp>
      <p:sp>
        <p:nvSpPr>
          <p:cNvPr id="4" name="Pladsholder til slidenummer 3">
            <a:extLst>
              <a:ext uri="{FF2B5EF4-FFF2-40B4-BE49-F238E27FC236}">
                <a16:creationId xmlns:a16="http://schemas.microsoft.com/office/drawing/2014/main" id="{5D0F68C9-4E11-45DF-BD5C-D96C01544B3C}"/>
              </a:ext>
            </a:extLst>
          </p:cNvPr>
          <p:cNvSpPr>
            <a:spLocks noGrp="1"/>
          </p:cNvSpPr>
          <p:nvPr>
            <p:ph type="sldNum" sz="quarter" idx="17"/>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2542489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el og indholdsobjek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6DCE671-E45F-D145-85FF-59AB314CE15B}"/>
              </a:ext>
            </a:extLst>
          </p:cNvPr>
          <p:cNvPicPr>
            <a:picLocks noChangeAspect="1"/>
          </p:cNvPicPr>
          <p:nvPr userDrawn="1"/>
        </p:nvPicPr>
        <p:blipFill rotWithShape="1">
          <a:blip r:embed="rId2"/>
          <a:srcRect l="2174" r="53804" b="2174"/>
          <a:stretch/>
        </p:blipFill>
        <p:spPr>
          <a:xfrm>
            <a:off x="6709280" y="0"/>
            <a:ext cx="5486396"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47436" y="954811"/>
            <a:ext cx="524856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6" name="Pladsholder til tekst 3">
            <a:extLst>
              <a:ext uri="{FF2B5EF4-FFF2-40B4-BE49-F238E27FC236}">
                <a16:creationId xmlns:a16="http://schemas.microsoft.com/office/drawing/2014/main" id="{470961E6-DA42-43FF-ABF7-34A9BDA435FE}"/>
              </a:ext>
            </a:extLst>
          </p:cNvPr>
          <p:cNvSpPr>
            <a:spLocks noGrp="1"/>
          </p:cNvSpPr>
          <p:nvPr>
            <p:ph type="body" sz="quarter" idx="15"/>
          </p:nvPr>
        </p:nvSpPr>
        <p:spPr>
          <a:xfrm>
            <a:off x="849024" y="3035302"/>
            <a:ext cx="5246976" cy="2835275"/>
          </a:xfrm>
        </p:spPr>
        <p:txBody>
          <a:bodyPr>
            <a:normAutofit/>
          </a:bodyPr>
          <a:lstStyle>
            <a:lvl1pPr>
              <a:lnSpc>
                <a:spcPct val="100000"/>
              </a:lnSpc>
              <a:spcBef>
                <a:spcPts val="0"/>
              </a:spcBef>
              <a:defRPr sz="2000"/>
            </a:lvl1pPr>
          </a:lstStyle>
          <a:p>
            <a:pPr lvl="0"/>
            <a:r>
              <a:rPr lang="da-DK"/>
              <a:t>Rediger typografien i masterens</a:t>
            </a:r>
          </a:p>
        </p:txBody>
      </p:sp>
      <p:sp>
        <p:nvSpPr>
          <p:cNvPr id="3" name="Pladsholder til dato 2">
            <a:extLst>
              <a:ext uri="{FF2B5EF4-FFF2-40B4-BE49-F238E27FC236}">
                <a16:creationId xmlns:a16="http://schemas.microsoft.com/office/drawing/2014/main" id="{4A4959C5-C226-44EE-AE17-98ECEF22CA74}"/>
              </a:ext>
            </a:extLst>
          </p:cNvPr>
          <p:cNvSpPr>
            <a:spLocks noGrp="1"/>
          </p:cNvSpPr>
          <p:nvPr>
            <p:ph type="dt" sz="half" idx="16"/>
          </p:nvPr>
        </p:nvSpPr>
        <p:spPr/>
        <p:txBody>
          <a:bodyPr/>
          <a:lstStyle/>
          <a:p>
            <a:fld id="{F1A47286-5711-42E3-AF51-8AA1E3B55A3B}" type="datetime1">
              <a:rPr lang="da-DK" smtClean="0"/>
              <a:t>21-01-2025</a:t>
            </a:fld>
            <a:endParaRPr lang="da-DK" dirty="0"/>
          </a:p>
        </p:txBody>
      </p:sp>
      <p:sp>
        <p:nvSpPr>
          <p:cNvPr id="4" name="Pladsholder til slidenummer 3">
            <a:extLst>
              <a:ext uri="{FF2B5EF4-FFF2-40B4-BE49-F238E27FC236}">
                <a16:creationId xmlns:a16="http://schemas.microsoft.com/office/drawing/2014/main" id="{1EFBCB54-08DA-4782-A42B-DC75421D7762}"/>
              </a:ext>
            </a:extLst>
          </p:cNvPr>
          <p:cNvSpPr>
            <a:spLocks noGrp="1"/>
          </p:cNvSpPr>
          <p:nvPr>
            <p:ph type="sldNum" sz="quarter" idx="17"/>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349713683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17D7642-3258-7F49-BC50-8D21E73CD37A}"/>
              </a:ext>
            </a:extLst>
          </p:cNvPr>
          <p:cNvSpPr>
            <a:spLocks noGrp="1"/>
          </p:cNvSpPr>
          <p:nvPr>
            <p:ph type="title"/>
          </p:nvPr>
        </p:nvSpPr>
        <p:spPr>
          <a:xfrm>
            <a:off x="838200" y="365127"/>
            <a:ext cx="10514014"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BB2C96C4-4C62-B246-96F8-6DAC4B728358}"/>
              </a:ext>
            </a:extLst>
          </p:cNvPr>
          <p:cNvSpPr>
            <a:spLocks noGrp="1"/>
          </p:cNvSpPr>
          <p:nvPr>
            <p:ph type="body" idx="1"/>
          </p:nvPr>
        </p:nvSpPr>
        <p:spPr>
          <a:xfrm>
            <a:off x="838200" y="1825625"/>
            <a:ext cx="10514014" cy="4351338"/>
          </a:xfrm>
          <a:prstGeom prst="rect">
            <a:avLst/>
          </a:prstGeom>
        </p:spPr>
        <p:txBody>
          <a:bodyPr vert="horz" lIns="91440" tIns="45720" rIns="91440" bIns="45720" rtlCol="0">
            <a:normAutofit/>
          </a:bodyPr>
          <a:lstStyle/>
          <a:p>
            <a:r>
              <a:rPr lang="da-DK" dirty="0"/>
              <a:t>Rediger teksttypografien i masteren
Andet niveau
Tredje niveau
Fjerde niveau
Femte niveau</a:t>
            </a:r>
          </a:p>
        </p:txBody>
      </p:sp>
      <p:sp>
        <p:nvSpPr>
          <p:cNvPr id="6" name="Pladsholder til dato 3">
            <a:extLst>
              <a:ext uri="{FF2B5EF4-FFF2-40B4-BE49-F238E27FC236}">
                <a16:creationId xmlns:a16="http://schemas.microsoft.com/office/drawing/2014/main" id="{2F9DEA4D-5BC0-46BE-9602-CCD5283F011E}"/>
              </a:ext>
            </a:extLst>
          </p:cNvPr>
          <p:cNvSpPr>
            <a:spLocks noGrp="1"/>
          </p:cNvSpPr>
          <p:nvPr>
            <p:ph type="dt" sz="half" idx="2"/>
          </p:nvPr>
        </p:nvSpPr>
        <p:spPr>
          <a:xfrm>
            <a:off x="10915070" y="6393296"/>
            <a:ext cx="1276930" cy="365125"/>
          </a:xfrm>
          <a:prstGeom prst="rect">
            <a:avLst/>
          </a:prstGeom>
        </p:spPr>
        <p:txBody>
          <a:bodyPr vert="horz" lIns="91440" tIns="45720" rIns="91440" bIns="45720" rtlCol="0" anchor="ctr"/>
          <a:lstStyle>
            <a:lvl1pPr algn="l">
              <a:defRPr sz="1200" b="1">
                <a:solidFill>
                  <a:schemeClr val="tx2"/>
                </a:solidFill>
              </a:defRPr>
            </a:lvl1pPr>
          </a:lstStyle>
          <a:p>
            <a:fld id="{B529541F-321D-48D7-B2D9-C9A782B0ACB6}" type="datetime1">
              <a:rPr lang="da-DK" smtClean="0"/>
              <a:t>21-01-2025</a:t>
            </a:fld>
            <a:endParaRPr lang="da-DK" dirty="0"/>
          </a:p>
        </p:txBody>
      </p:sp>
      <p:sp>
        <p:nvSpPr>
          <p:cNvPr id="8" name="Pladsholder til slidenummer 5">
            <a:extLst>
              <a:ext uri="{FF2B5EF4-FFF2-40B4-BE49-F238E27FC236}">
                <a16:creationId xmlns:a16="http://schemas.microsoft.com/office/drawing/2014/main" id="{094EB468-D587-46C6-8939-333B2EBEE51A}"/>
              </a:ext>
            </a:extLst>
          </p:cNvPr>
          <p:cNvSpPr>
            <a:spLocks noGrp="1"/>
          </p:cNvSpPr>
          <p:nvPr>
            <p:ph type="sldNum" sz="quarter" idx="4"/>
          </p:nvPr>
        </p:nvSpPr>
        <p:spPr>
          <a:xfrm>
            <a:off x="260905" y="6393296"/>
            <a:ext cx="570345" cy="365125"/>
          </a:xfrm>
          <a:prstGeom prst="rect">
            <a:avLst/>
          </a:prstGeom>
        </p:spPr>
        <p:txBody>
          <a:bodyPr vert="horz" lIns="91440" tIns="45720" rIns="91440" bIns="45720" rtlCol="0" anchor="ctr"/>
          <a:lstStyle>
            <a:lvl1pPr algn="l">
              <a:defRPr sz="1200" b="1">
                <a:solidFill>
                  <a:schemeClr val="tx2"/>
                </a:solidFill>
              </a:defRPr>
            </a:lvl1pPr>
          </a:lstStyle>
          <a:p>
            <a:fld id="{EC3C5A53-63B3-440C-885B-99BD1D9B0B2D}" type="slidenum">
              <a:rPr lang="da-DK" smtClean="0"/>
              <a:pPr/>
              <a:t>‹nr.›</a:t>
            </a:fld>
            <a:endParaRPr lang="da-DK" dirty="0"/>
          </a:p>
        </p:txBody>
      </p:sp>
      <p:pic>
        <p:nvPicPr>
          <p:cNvPr id="11" name="Billede 10">
            <a:extLst>
              <a:ext uri="{FF2B5EF4-FFF2-40B4-BE49-F238E27FC236}">
                <a16:creationId xmlns:a16="http://schemas.microsoft.com/office/drawing/2014/main" id="{839B93D1-8ED5-4F22-B869-29BCE7DA34EC}"/>
              </a:ext>
            </a:extLst>
          </p:cNvPr>
          <p:cNvPicPr>
            <a:picLocks noChangeAspect="1"/>
          </p:cNvPicPr>
          <p:nvPr/>
        </p:nvPicPr>
        <p:blipFill>
          <a:blip r:embed="rId35"/>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1860543038"/>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729" r:id="rId3"/>
    <p:sldLayoutId id="2147483726" r:id="rId4"/>
    <p:sldLayoutId id="2147483730" r:id="rId5"/>
    <p:sldLayoutId id="2147483727" r:id="rId6"/>
    <p:sldLayoutId id="2147483728" r:id="rId7"/>
    <p:sldLayoutId id="2147483709" r:id="rId8"/>
    <p:sldLayoutId id="2147483713" r:id="rId9"/>
    <p:sldLayoutId id="2147483714" r:id="rId10"/>
    <p:sldLayoutId id="2147483663" r:id="rId11"/>
    <p:sldLayoutId id="2147483661" r:id="rId12"/>
    <p:sldLayoutId id="2147483724" r:id="rId13"/>
    <p:sldLayoutId id="2147483662" r:id="rId14"/>
    <p:sldLayoutId id="2147483722" r:id="rId15"/>
    <p:sldLayoutId id="2147483717" r:id="rId16"/>
    <p:sldLayoutId id="2147483708" r:id="rId17"/>
    <p:sldLayoutId id="2147483718" r:id="rId18"/>
    <p:sldLayoutId id="2147483723" r:id="rId19"/>
    <p:sldLayoutId id="2147483738" r:id="rId20"/>
    <p:sldLayoutId id="2147483737" r:id="rId21"/>
    <p:sldLayoutId id="2147483734" r:id="rId22"/>
    <p:sldLayoutId id="2147483720" r:id="rId23"/>
    <p:sldLayoutId id="2147483721" r:id="rId24"/>
    <p:sldLayoutId id="2147483697" r:id="rId25"/>
    <p:sldLayoutId id="2147483739" r:id="rId26"/>
    <p:sldLayoutId id="2147483689" r:id="rId27"/>
    <p:sldLayoutId id="2147483691" r:id="rId28"/>
    <p:sldLayoutId id="2147483688" r:id="rId29"/>
    <p:sldLayoutId id="2147483736" r:id="rId30"/>
    <p:sldLayoutId id="2147483725" r:id="rId31"/>
    <p:sldLayoutId id="2147483732" r:id="rId32"/>
    <p:sldLayoutId id="2147483735" r:id="rId33"/>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F26B43"/>
          </p15:clr>
        </p15:guide>
        <p15:guide id="2" pos="7151" userDrawn="1">
          <p15:clr>
            <a:srgbClr val="F26B43"/>
          </p15:clr>
        </p15:guide>
        <p15:guide id="3" orient="horz" pos="232" userDrawn="1">
          <p15:clr>
            <a:srgbClr val="F26B43"/>
          </p15:clr>
        </p15:guide>
        <p15:guide id="4" orient="horz" pos="4020" userDrawn="1">
          <p15:clr>
            <a:srgbClr val="F26B43"/>
          </p15:clr>
        </p15:guide>
        <p15:guide id="5" pos="3840" userDrawn="1">
          <p15:clr>
            <a:srgbClr val="F26B43"/>
          </p15:clr>
        </p15:guide>
        <p15:guide id="6" orient="horz" pos="211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0BACB6-96D6-9E9F-C8B5-483481199F1C}"/>
              </a:ext>
            </a:extLst>
          </p:cNvPr>
          <p:cNvSpPr>
            <a:spLocks noGrp="1"/>
          </p:cNvSpPr>
          <p:nvPr>
            <p:ph type="ctrTitle"/>
          </p:nvPr>
        </p:nvSpPr>
        <p:spPr>
          <a:xfrm>
            <a:off x="701061" y="2514600"/>
            <a:ext cx="9648284" cy="2238389"/>
          </a:xfrm>
        </p:spPr>
        <p:txBody>
          <a:bodyPr>
            <a:noAutofit/>
          </a:bodyPr>
          <a:lstStyle/>
          <a:p>
            <a:r>
              <a:rPr lang="da-DK" b="1" dirty="0">
                <a:effectLst/>
                <a:ea typeface="Calibri" panose="020F0502020204030204" pitchFamily="34" charset="0"/>
              </a:rPr>
              <a:t>Anonymitet ved donation og transplantation udfordres </a:t>
            </a:r>
            <a:br>
              <a:rPr lang="da-DK" b="1" dirty="0">
                <a:effectLst/>
                <a:ea typeface="Calibri" panose="020F0502020204030204" pitchFamily="34" charset="0"/>
              </a:rPr>
            </a:br>
            <a:r>
              <a:rPr lang="da-DK" b="1" dirty="0">
                <a:effectLst/>
                <a:ea typeface="Calibri" panose="020F0502020204030204" pitchFamily="34" charset="0"/>
              </a:rPr>
              <a:t>af sociale medier</a:t>
            </a:r>
            <a:endParaRPr lang="da-DK" dirty="0"/>
          </a:p>
        </p:txBody>
      </p:sp>
    </p:spTree>
    <p:extLst>
      <p:ext uri="{BB962C8B-B14F-4D97-AF65-F5344CB8AC3E}">
        <p14:creationId xmlns:p14="http://schemas.microsoft.com/office/powerpoint/2010/main" val="4047033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A197B54C-0FDD-E89D-6C92-A3A3E556E228}"/>
              </a:ext>
            </a:extLst>
          </p:cNvPr>
          <p:cNvSpPr txBox="1"/>
          <p:nvPr/>
        </p:nvSpPr>
        <p:spPr>
          <a:xfrm>
            <a:off x="415331" y="939702"/>
            <a:ext cx="2268416" cy="4708981"/>
          </a:xfrm>
          <a:prstGeom prst="rect">
            <a:avLst/>
          </a:prstGeom>
          <a:noFill/>
        </p:spPr>
        <p:txBody>
          <a:bodyPr wrap="square" rtlCol="0">
            <a:spAutoFit/>
          </a:bodyPr>
          <a:lstStyle/>
          <a:p>
            <a:r>
              <a:rPr lang="da-DK" sz="30000" dirty="0">
                <a:solidFill>
                  <a:srgbClr val="F0C9C6"/>
                </a:solidFill>
                <a:latin typeface="Georgia" panose="02040502050405020303" pitchFamily="18" charset="0"/>
              </a:rPr>
              <a:t>”</a:t>
            </a:r>
          </a:p>
        </p:txBody>
      </p:sp>
      <p:sp>
        <p:nvSpPr>
          <p:cNvPr id="5" name="Tekstfelt 4">
            <a:extLst>
              <a:ext uri="{FF2B5EF4-FFF2-40B4-BE49-F238E27FC236}">
                <a16:creationId xmlns:a16="http://schemas.microsoft.com/office/drawing/2014/main" id="{AB4A63CA-53F5-4B63-20CB-82617358666A}"/>
              </a:ext>
            </a:extLst>
          </p:cNvPr>
          <p:cNvSpPr txBox="1"/>
          <p:nvPr/>
        </p:nvSpPr>
        <p:spPr>
          <a:xfrm>
            <a:off x="474785" y="435486"/>
            <a:ext cx="9051052" cy="1200329"/>
          </a:xfrm>
          <a:prstGeom prst="rect">
            <a:avLst/>
          </a:prstGeom>
          <a:noFill/>
        </p:spPr>
        <p:txBody>
          <a:bodyPr wrap="square">
            <a:spAutoFit/>
          </a:bodyPr>
          <a:lstStyle/>
          <a:p>
            <a:br>
              <a:rPr lang="da-DK" sz="3600" b="1" dirty="0">
                <a:latin typeface="Georgia" panose="02040502050405020303" pitchFamily="18" charset="0"/>
              </a:rPr>
            </a:br>
            <a:endParaRPr lang="da-DK" sz="3600" dirty="0">
              <a:latin typeface="Georgia" panose="02040502050405020303" pitchFamily="18" charset="0"/>
            </a:endParaRPr>
          </a:p>
        </p:txBody>
      </p:sp>
      <p:sp>
        <p:nvSpPr>
          <p:cNvPr id="9" name="Tekstfelt 8">
            <a:extLst>
              <a:ext uri="{FF2B5EF4-FFF2-40B4-BE49-F238E27FC236}">
                <a16:creationId xmlns:a16="http://schemas.microsoft.com/office/drawing/2014/main" id="{4CF0BF8B-5DF9-46E1-513E-ACC00E85F62A}"/>
              </a:ext>
            </a:extLst>
          </p:cNvPr>
          <p:cNvSpPr txBox="1"/>
          <p:nvPr/>
        </p:nvSpPr>
        <p:spPr>
          <a:xfrm>
            <a:off x="967153" y="890255"/>
            <a:ext cx="9756949" cy="1754326"/>
          </a:xfrm>
          <a:prstGeom prst="rect">
            <a:avLst/>
          </a:prstGeom>
          <a:noFill/>
        </p:spPr>
        <p:txBody>
          <a:bodyPr wrap="square">
            <a:spAutoFit/>
          </a:bodyPr>
          <a:lstStyle/>
          <a:p>
            <a:pPr marL="0" indent="0">
              <a:buNone/>
            </a:pPr>
            <a:r>
              <a:rPr lang="da-DK" sz="3600" b="1" dirty="0">
                <a:latin typeface="Georgia" panose="02040502050405020303" pitchFamily="18" charset="0"/>
              </a:rPr>
              <a:t>Formel information - hospitalet:</a:t>
            </a:r>
          </a:p>
          <a:p>
            <a:pPr marL="0" indent="0">
              <a:buNone/>
            </a:pPr>
            <a:endParaRPr lang="da-DK" dirty="0"/>
          </a:p>
          <a:p>
            <a:pPr marL="0" indent="0">
              <a:buNone/>
            </a:pPr>
            <a:endParaRPr lang="da-DK" sz="1800" i="1"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a-DK" sz="1800" i="1"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a-DK" sz="1800" i="1" dirty="0">
              <a:latin typeface="Arial" panose="020B0604020202020204" pitchFamily="34" charset="0"/>
              <a:ea typeface="Times New Roman" panose="02020603050405020304" pitchFamily="18" charset="0"/>
              <a:cs typeface="Arial" panose="020B0604020202020204" pitchFamily="34" charset="0"/>
            </a:endParaRPr>
          </a:p>
        </p:txBody>
      </p:sp>
      <p:sp>
        <p:nvSpPr>
          <p:cNvPr id="4" name="Tekstfelt 3">
            <a:extLst>
              <a:ext uri="{FF2B5EF4-FFF2-40B4-BE49-F238E27FC236}">
                <a16:creationId xmlns:a16="http://schemas.microsoft.com/office/drawing/2014/main" id="{AF4FC1CD-E4A2-3C11-35F9-C2D6C2897985}"/>
              </a:ext>
            </a:extLst>
          </p:cNvPr>
          <p:cNvSpPr txBox="1"/>
          <p:nvPr/>
        </p:nvSpPr>
        <p:spPr>
          <a:xfrm>
            <a:off x="1969894" y="1759350"/>
            <a:ext cx="9756949" cy="4093428"/>
          </a:xfrm>
          <a:prstGeom prst="rect">
            <a:avLst/>
          </a:prstGeom>
          <a:noFill/>
        </p:spPr>
        <p:txBody>
          <a:bodyPr wrap="square">
            <a:spAutoFit/>
          </a:bodyPr>
          <a:lstStyle/>
          <a:p>
            <a:pPr marL="0" indent="0">
              <a:buNone/>
            </a:pPr>
            <a:r>
              <a:rPr lang="da-DK" sz="2000" b="1" dirty="0">
                <a:effectLst/>
                <a:latin typeface="Arial" panose="020B0604020202020204" pitchFamily="34" charset="0"/>
                <a:ea typeface="Times New Roman" panose="02020603050405020304" pitchFamily="18" charset="0"/>
                <a:cs typeface="Arial" panose="020B0604020202020204" pitchFamily="34" charset="0"/>
              </a:rPr>
              <a:t>Transplanteret: </a:t>
            </a:r>
            <a:r>
              <a:rPr lang="da-DK" sz="2000" i="1" dirty="0">
                <a:effectLst/>
                <a:latin typeface="Arial" panose="020B0604020202020204" pitchFamily="34" charset="0"/>
                <a:ea typeface="Times New Roman" panose="02020603050405020304" pitchFamily="18" charset="0"/>
                <a:cs typeface="Arial" panose="020B0604020202020204" pitchFamily="34" charset="0"/>
              </a:rPr>
              <a:t>”Der var helt lukket, det synes jeg var helt fint, det skal der også være. Jeg har heller ikke lyst til at vide noget om min donor, tænk hvis jeg blev skuffet. Jeg har jo en totalt velfungerende lever, men tænk, hvis jeg fik en bekymring om min lever, som jeg ikke har i dag” </a:t>
            </a:r>
          </a:p>
          <a:p>
            <a:pPr marL="0" indent="0">
              <a:buNone/>
            </a:pPr>
            <a:endParaRPr lang="da-DK" sz="2000" i="1" dirty="0">
              <a:latin typeface="Arial" panose="020B0604020202020204" pitchFamily="34" charset="0"/>
              <a:ea typeface="Times New Roman" panose="02020603050405020304" pitchFamily="18" charset="0"/>
              <a:cs typeface="Arial" panose="020B0604020202020204" pitchFamily="34" charset="0"/>
            </a:endParaRPr>
          </a:p>
          <a:p>
            <a:r>
              <a:rPr lang="da-DK" sz="2000" b="1" dirty="0">
                <a:latin typeface="Arial" panose="020B0604020202020204" pitchFamily="34" charset="0"/>
                <a:ea typeface="Arial" panose="020B0604020202020204" pitchFamily="34" charset="0"/>
                <a:cs typeface="Times New Roman" panose="02020603050405020304" pitchFamily="18" charset="0"/>
              </a:rPr>
              <a:t>Pårørende:</a:t>
            </a:r>
            <a:r>
              <a:rPr lang="da-DK" sz="2000" b="1" i="1" dirty="0">
                <a:latin typeface="Arial" panose="020B0604020202020204" pitchFamily="34" charset="0"/>
                <a:ea typeface="Arial" panose="020B0604020202020204" pitchFamily="34" charset="0"/>
                <a:cs typeface="Times New Roman" panose="02020603050405020304" pitchFamily="18" charset="0"/>
              </a:rPr>
              <a:t> </a:t>
            </a:r>
            <a:r>
              <a:rPr lang="da-DK" sz="2000" i="1" dirty="0">
                <a:latin typeface="Arial" panose="020B0604020202020204" pitchFamily="34" charset="0"/>
                <a:ea typeface="Times New Roman" panose="02020603050405020304" pitchFamily="18" charset="0"/>
                <a:cs typeface="Arial" panose="020B0604020202020204" pitchFamily="34" charset="0"/>
              </a:rPr>
              <a:t>”</a:t>
            </a:r>
            <a:r>
              <a:rPr lang="da-DK" sz="2000" i="1" dirty="0">
                <a:solidFill>
                  <a:srgbClr val="004567"/>
                </a:solidFill>
                <a:latin typeface="Arial" panose="020B0604020202020204" pitchFamily="34" charset="0"/>
                <a:ea typeface="Times New Roman" panose="02020603050405020304" pitchFamily="18" charset="0"/>
              </a:rPr>
              <a:t>Jeg forstår det et eller andet sted godt, at man ikke kan få at vide, hvem det er, der har fået organerne, fordi hvis det nu var en eller anden her i byen, der gik og drak bajere hver dag, ja så var jeg jo ikke interesseret i, at han skulle ha' min kones lever, og jeg vil heller ikke ønske at få at vide, at det var en storryger, der fik lungerne</a:t>
            </a:r>
            <a:r>
              <a:rPr lang="da-DK" sz="2000" i="1" dirty="0">
                <a:latin typeface="Arial" panose="020B0604020202020204" pitchFamily="34" charset="0"/>
                <a:ea typeface="Times New Roman" panose="02020603050405020304" pitchFamily="18" charset="0"/>
                <a:cs typeface="Arial" panose="020B0604020202020204" pitchFamily="34" charset="0"/>
              </a:rPr>
              <a:t>”</a:t>
            </a:r>
          </a:p>
          <a:p>
            <a:endParaRPr lang="da-DK" sz="2000" i="1" dirty="0">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da-DK" sz="2000" b="1" dirty="0">
                <a:effectLst/>
                <a:latin typeface="Arial" panose="020B0604020202020204" pitchFamily="34" charset="0"/>
                <a:ea typeface="Times New Roman" panose="02020603050405020304" pitchFamily="18" charset="0"/>
                <a:cs typeface="Arial" panose="020B0604020202020204" pitchFamily="34" charset="0"/>
              </a:rPr>
              <a:t>Transplanteret: </a:t>
            </a:r>
            <a:r>
              <a:rPr lang="da-DK" sz="2000" i="1" dirty="0">
                <a:effectLst/>
                <a:latin typeface="Arial" panose="020B0604020202020204" pitchFamily="34" charset="0"/>
                <a:ea typeface="Times New Roman" panose="02020603050405020304" pitchFamily="18" charset="0"/>
                <a:cs typeface="Arial" panose="020B0604020202020204" pitchFamily="34" charset="0"/>
              </a:rPr>
              <a:t>”Er jeg dansk eller finsk, har jeg fået fra en mand eller en kvinde. Jeg har virkelig et stort ønske om at vide noget” </a:t>
            </a:r>
          </a:p>
        </p:txBody>
      </p:sp>
    </p:spTree>
    <p:extLst>
      <p:ext uri="{BB962C8B-B14F-4D97-AF65-F5344CB8AC3E}">
        <p14:creationId xmlns:p14="http://schemas.microsoft.com/office/powerpoint/2010/main" val="103776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AB4A63CA-53F5-4B63-20CB-82617358666A}"/>
              </a:ext>
            </a:extLst>
          </p:cNvPr>
          <p:cNvSpPr txBox="1"/>
          <p:nvPr/>
        </p:nvSpPr>
        <p:spPr>
          <a:xfrm>
            <a:off x="474785" y="513204"/>
            <a:ext cx="9051052" cy="1200329"/>
          </a:xfrm>
          <a:prstGeom prst="rect">
            <a:avLst/>
          </a:prstGeom>
          <a:noFill/>
        </p:spPr>
        <p:txBody>
          <a:bodyPr wrap="square">
            <a:spAutoFit/>
          </a:bodyPr>
          <a:lstStyle/>
          <a:p>
            <a:br>
              <a:rPr lang="da-DK" sz="3600" b="1" dirty="0">
                <a:latin typeface="Georgia" panose="02040502050405020303" pitchFamily="18" charset="0"/>
              </a:rPr>
            </a:br>
            <a:endParaRPr lang="da-DK" sz="3600" dirty="0">
              <a:latin typeface="Georgia" panose="02040502050405020303" pitchFamily="18" charset="0"/>
            </a:endParaRPr>
          </a:p>
        </p:txBody>
      </p:sp>
      <p:sp>
        <p:nvSpPr>
          <p:cNvPr id="9" name="Tekstfelt 8">
            <a:extLst>
              <a:ext uri="{FF2B5EF4-FFF2-40B4-BE49-F238E27FC236}">
                <a16:creationId xmlns:a16="http://schemas.microsoft.com/office/drawing/2014/main" id="{4CF0BF8B-5DF9-46E1-513E-ACC00E85F62A}"/>
              </a:ext>
            </a:extLst>
          </p:cNvPr>
          <p:cNvSpPr txBox="1"/>
          <p:nvPr/>
        </p:nvSpPr>
        <p:spPr>
          <a:xfrm>
            <a:off x="967153" y="1413063"/>
            <a:ext cx="10249318" cy="1261884"/>
          </a:xfrm>
          <a:prstGeom prst="rect">
            <a:avLst/>
          </a:prstGeom>
          <a:noFill/>
        </p:spPr>
        <p:txBody>
          <a:bodyPr wrap="square">
            <a:spAutoFit/>
          </a:bodyPr>
          <a:lstStyle/>
          <a:p>
            <a:pPr marL="0" indent="0">
              <a:buNone/>
            </a:pPr>
            <a:endParaRPr lang="da-DK" sz="1800" i="1" dirty="0">
              <a:effectLst/>
              <a:latin typeface="Arial" panose="020B0604020202020204" pitchFamily="34" charset="0"/>
              <a:ea typeface="Times New Roman" panose="02020603050405020304" pitchFamily="18" charset="0"/>
              <a:cs typeface="Arial" panose="020B0604020202020204" pitchFamily="34" charset="0"/>
            </a:endParaRPr>
          </a:p>
          <a:p>
            <a:r>
              <a:rPr lang="da-DK" sz="2000" b="1" dirty="0">
                <a:latin typeface="Arial" panose="020B0604020202020204" pitchFamily="34" charset="0"/>
                <a:ea typeface="Arial" panose="020B0604020202020204" pitchFamily="34" charset="0"/>
                <a:cs typeface="Arial" panose="020B0604020202020204" pitchFamily="34" charset="0"/>
              </a:rPr>
              <a:t>Stor betydning at få information om, hvilke organer der kunne anvendes </a:t>
            </a:r>
          </a:p>
          <a:p>
            <a:pPr marL="0" indent="0">
              <a:buNone/>
            </a:pPr>
            <a:endParaRPr lang="da-DK" sz="2000" i="1"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a-DK" sz="1800" i="1"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ekstfelt 1">
            <a:extLst>
              <a:ext uri="{FF2B5EF4-FFF2-40B4-BE49-F238E27FC236}">
                <a16:creationId xmlns:a16="http://schemas.microsoft.com/office/drawing/2014/main" id="{84E1E208-7369-720D-993B-44C4E5D2A194}"/>
              </a:ext>
            </a:extLst>
          </p:cNvPr>
          <p:cNvSpPr txBox="1"/>
          <p:nvPr/>
        </p:nvSpPr>
        <p:spPr>
          <a:xfrm>
            <a:off x="967153" y="851333"/>
            <a:ext cx="9756949" cy="1754326"/>
          </a:xfrm>
          <a:prstGeom prst="rect">
            <a:avLst/>
          </a:prstGeom>
          <a:noFill/>
        </p:spPr>
        <p:txBody>
          <a:bodyPr wrap="square">
            <a:spAutoFit/>
          </a:bodyPr>
          <a:lstStyle/>
          <a:p>
            <a:pPr marL="0" indent="0">
              <a:buNone/>
            </a:pPr>
            <a:r>
              <a:rPr lang="da-DK" sz="3600" b="1" dirty="0">
                <a:latin typeface="Georgia" panose="02040502050405020303" pitchFamily="18" charset="0"/>
              </a:rPr>
              <a:t>Formel information - hospitalet:</a:t>
            </a:r>
          </a:p>
          <a:p>
            <a:pPr marL="0" indent="0">
              <a:buNone/>
            </a:pPr>
            <a:endParaRPr lang="da-DK" dirty="0"/>
          </a:p>
          <a:p>
            <a:pPr marL="0" indent="0">
              <a:buNone/>
            </a:pPr>
            <a:endParaRPr lang="da-DK" sz="1800" i="1"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a-DK" sz="1800" i="1"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a-DK" sz="1800" i="1" dirty="0">
              <a:latin typeface="Arial" panose="020B0604020202020204" pitchFamily="34" charset="0"/>
              <a:ea typeface="Times New Roman" panose="02020603050405020304" pitchFamily="18" charset="0"/>
              <a:cs typeface="Arial" panose="020B0604020202020204" pitchFamily="34" charset="0"/>
            </a:endParaRPr>
          </a:p>
        </p:txBody>
      </p:sp>
      <p:sp>
        <p:nvSpPr>
          <p:cNvPr id="4" name="Tekstfelt 3">
            <a:extLst>
              <a:ext uri="{FF2B5EF4-FFF2-40B4-BE49-F238E27FC236}">
                <a16:creationId xmlns:a16="http://schemas.microsoft.com/office/drawing/2014/main" id="{E01B2F99-8BBC-4370-775E-3F494F12B82E}"/>
              </a:ext>
            </a:extLst>
          </p:cNvPr>
          <p:cNvSpPr txBox="1"/>
          <p:nvPr/>
        </p:nvSpPr>
        <p:spPr>
          <a:xfrm>
            <a:off x="2157887" y="2153923"/>
            <a:ext cx="7654327" cy="2862322"/>
          </a:xfrm>
          <a:prstGeom prst="rect">
            <a:avLst/>
          </a:prstGeom>
          <a:noFill/>
        </p:spPr>
        <p:txBody>
          <a:bodyPr wrap="square">
            <a:spAutoFit/>
          </a:bodyPr>
          <a:lstStyle/>
          <a:p>
            <a:endParaRPr lang="da-DK" sz="2000" i="1" dirty="0">
              <a:latin typeface="Arial" panose="020B0604020202020204" pitchFamily="34" charset="0"/>
              <a:ea typeface="Times New Roman" panose="02020603050405020304" pitchFamily="18" charset="0"/>
              <a:cs typeface="Arial" panose="020B0604020202020204" pitchFamily="34" charset="0"/>
            </a:endParaRPr>
          </a:p>
          <a:p>
            <a:r>
              <a:rPr lang="da-DK" sz="2000" b="1" dirty="0">
                <a:latin typeface="Arial" panose="020B0604020202020204" pitchFamily="34" charset="0"/>
                <a:ea typeface="Times New Roman" panose="02020603050405020304" pitchFamily="18" charset="0"/>
                <a:cs typeface="Arial" panose="020B0604020202020204" pitchFamily="34" charset="0"/>
              </a:rPr>
              <a:t>Pårørende: </a:t>
            </a:r>
            <a:r>
              <a:rPr lang="da-DK" sz="2000" i="1" dirty="0">
                <a:latin typeface="Arial" panose="020B0604020202020204" pitchFamily="34" charset="0"/>
                <a:ea typeface="Times New Roman" panose="02020603050405020304" pitchFamily="18" charset="0"/>
                <a:cs typeface="Arial" panose="020B0604020202020204" pitchFamily="34" charset="0"/>
              </a:rPr>
              <a:t>”Den der tanke om, at nu var der to mennesker, der havde fået et bedre liv, det var sådan en grundglæde, som jeg fik der. Jeg kan næsten fysisk huske, da jeg fik det at vide, jeg blev virkelig oprigtigt glad på deres vegne, men så har jeg også sluppet det”</a:t>
            </a:r>
          </a:p>
          <a:p>
            <a:endParaRPr lang="da-DK" sz="2000" b="1" i="1" dirty="0">
              <a:latin typeface="Arial" panose="020B0604020202020204" pitchFamily="34" charset="0"/>
              <a:ea typeface="Times New Roman" panose="02020603050405020304" pitchFamily="18" charset="0"/>
              <a:cs typeface="Arial" panose="020B0604020202020204" pitchFamily="34" charset="0"/>
            </a:endParaRPr>
          </a:p>
          <a:p>
            <a:r>
              <a:rPr lang="da-DK" sz="2000" b="1" dirty="0">
                <a:latin typeface="Arial" panose="020B0604020202020204" pitchFamily="34" charset="0"/>
                <a:ea typeface="Times New Roman" panose="02020603050405020304" pitchFamily="18" charset="0"/>
                <a:cs typeface="Arial" panose="020B0604020202020204" pitchFamily="34" charset="0"/>
              </a:rPr>
              <a:t>Pårørende: </a:t>
            </a:r>
            <a:r>
              <a:rPr lang="da-DK" sz="2000" dirty="0">
                <a:latin typeface="Arial" panose="020B0604020202020204" pitchFamily="34" charset="0"/>
                <a:ea typeface="Arial" panose="020B0604020202020204" pitchFamily="34" charset="0"/>
              </a:rPr>
              <a:t>”</a:t>
            </a:r>
            <a:r>
              <a:rPr lang="da-DK" sz="2000" i="1" dirty="0">
                <a:latin typeface="Arial" panose="020B0604020202020204" pitchFamily="34" charset="0"/>
                <a:ea typeface="Arial" panose="020B0604020202020204" pitchFamily="34" charset="0"/>
              </a:rPr>
              <a:t>Det er jo rart at vide, at ens datters organer lever godt i et andet menneske, det er jo en del af hende”</a:t>
            </a:r>
            <a:endParaRPr lang="da-DK" sz="2000" b="1"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Tekstfelt 5">
            <a:extLst>
              <a:ext uri="{FF2B5EF4-FFF2-40B4-BE49-F238E27FC236}">
                <a16:creationId xmlns:a16="http://schemas.microsoft.com/office/drawing/2014/main" id="{2CAC254C-CCED-639A-2FE3-CAFFAC159377}"/>
              </a:ext>
            </a:extLst>
          </p:cNvPr>
          <p:cNvSpPr txBox="1"/>
          <p:nvPr/>
        </p:nvSpPr>
        <p:spPr>
          <a:xfrm>
            <a:off x="451443" y="1635815"/>
            <a:ext cx="2268416" cy="4708981"/>
          </a:xfrm>
          <a:prstGeom prst="rect">
            <a:avLst/>
          </a:prstGeom>
          <a:noFill/>
        </p:spPr>
        <p:txBody>
          <a:bodyPr wrap="square" rtlCol="0">
            <a:spAutoFit/>
          </a:bodyPr>
          <a:lstStyle/>
          <a:p>
            <a:r>
              <a:rPr lang="da-DK" sz="30000" dirty="0">
                <a:solidFill>
                  <a:srgbClr val="F0C9C6"/>
                </a:solidFill>
                <a:latin typeface="Georgia" panose="02040502050405020303" pitchFamily="18" charset="0"/>
              </a:rPr>
              <a:t>”</a:t>
            </a:r>
          </a:p>
        </p:txBody>
      </p:sp>
    </p:spTree>
    <p:extLst>
      <p:ext uri="{BB962C8B-B14F-4D97-AF65-F5344CB8AC3E}">
        <p14:creationId xmlns:p14="http://schemas.microsoft.com/office/powerpoint/2010/main" val="12920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4CF0BF8B-5DF9-46E1-513E-ACC00E85F62A}"/>
              </a:ext>
            </a:extLst>
          </p:cNvPr>
          <p:cNvSpPr txBox="1"/>
          <p:nvPr/>
        </p:nvSpPr>
        <p:spPr>
          <a:xfrm>
            <a:off x="1776045" y="1589996"/>
            <a:ext cx="8948057" cy="1600438"/>
          </a:xfrm>
          <a:prstGeom prst="rect">
            <a:avLst/>
          </a:prstGeom>
          <a:noFill/>
        </p:spPr>
        <p:txBody>
          <a:bodyPr wrap="square">
            <a:spAutoFit/>
          </a:bodyPr>
          <a:lstStyle/>
          <a:p>
            <a:pPr marL="0" indent="0">
              <a:buNone/>
            </a:pPr>
            <a:endParaRPr lang="da-DK" sz="18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da-DK" sz="2000" b="1" dirty="0">
                <a:effectLst/>
                <a:latin typeface="Arial" panose="020B0604020202020204" pitchFamily="34" charset="0"/>
                <a:ea typeface="Times New Roman" panose="02020603050405020304" pitchFamily="18" charset="0"/>
                <a:cs typeface="Arial" panose="020B0604020202020204" pitchFamily="34" charset="0"/>
              </a:rPr>
              <a:t>Transplanteret: </a:t>
            </a:r>
            <a:r>
              <a:rPr lang="da-DK" sz="2000" dirty="0">
                <a:effectLst/>
                <a:latin typeface="Arial" panose="020B0604020202020204" pitchFamily="34" charset="0"/>
                <a:ea typeface="Times New Roman" panose="02020603050405020304" pitchFamily="18" charset="0"/>
                <a:cs typeface="Arial" panose="020B0604020202020204" pitchFamily="34" charset="0"/>
              </a:rPr>
              <a:t>”</a:t>
            </a:r>
            <a:r>
              <a:rPr lang="da-DK" sz="2000" i="1" dirty="0">
                <a:effectLst/>
                <a:latin typeface="Arial" panose="020B0604020202020204" pitchFamily="34" charset="0"/>
                <a:ea typeface="Times New Roman" panose="02020603050405020304" pitchFamily="18" charset="0"/>
                <a:cs typeface="Arial" panose="020B0604020202020204" pitchFamily="34" charset="0"/>
              </a:rPr>
              <a:t>Det ville ha’ været dejligt at få information med på skrift om ikke at dele datoen og med en forklaring på, hvorfor man intet kan få at vide om sin donor, så man kan forklare omgangskredsen, hvorfor man ikke ved noget</a:t>
            </a:r>
            <a:r>
              <a:rPr lang="da-DK" sz="2000" i="1" dirty="0">
                <a:latin typeface="Arial" panose="020B0604020202020204" pitchFamily="34" charset="0"/>
                <a:ea typeface="Times New Roman" panose="02020603050405020304" pitchFamily="18" charset="0"/>
                <a:cs typeface="Arial" panose="020B0604020202020204" pitchFamily="34" charset="0"/>
              </a:rPr>
              <a:t>”</a:t>
            </a:r>
            <a:endParaRPr lang="da-DK" sz="2000"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kstfelt 10">
            <a:extLst>
              <a:ext uri="{FF2B5EF4-FFF2-40B4-BE49-F238E27FC236}">
                <a16:creationId xmlns:a16="http://schemas.microsoft.com/office/drawing/2014/main" id="{167C9825-5667-574E-A487-66DECC3D9EAD}"/>
              </a:ext>
            </a:extLst>
          </p:cNvPr>
          <p:cNvSpPr txBox="1"/>
          <p:nvPr/>
        </p:nvSpPr>
        <p:spPr>
          <a:xfrm>
            <a:off x="1776046" y="3659857"/>
            <a:ext cx="9437914" cy="2400657"/>
          </a:xfrm>
          <a:prstGeom prst="rect">
            <a:avLst/>
          </a:prstGeom>
          <a:noFill/>
        </p:spPr>
        <p:txBody>
          <a:bodyPr wrap="square">
            <a:spAutoFit/>
          </a:bodyPr>
          <a:lstStyle/>
          <a:p>
            <a:r>
              <a:rPr lang="da-DK" sz="3200" b="1" dirty="0">
                <a:effectLst/>
                <a:latin typeface="Georgia" panose="02040502050405020303" pitchFamily="18" charset="0"/>
                <a:ea typeface="Arial" panose="020B0604020202020204" pitchFamily="34" charset="0"/>
              </a:rPr>
              <a:t>Uformel information</a:t>
            </a:r>
          </a:p>
          <a:p>
            <a:pPr marL="0" indent="0">
              <a:buNone/>
            </a:pPr>
            <a:endParaRPr lang="da-DK" sz="2000" b="1" dirty="0">
              <a:effectLst/>
              <a:ea typeface="Arial" panose="020B0604020202020204" pitchFamily="34" charset="0"/>
            </a:endParaRPr>
          </a:p>
          <a:p>
            <a:r>
              <a:rPr lang="da-DK" sz="2000" b="1" dirty="0">
                <a:ea typeface="Arial" panose="020B0604020202020204" pitchFamily="34" charset="0"/>
              </a:rPr>
              <a:t>Transplanteret: </a:t>
            </a:r>
            <a:r>
              <a:rPr lang="da-DK" sz="2000" i="1" dirty="0">
                <a:effectLst/>
                <a:ea typeface="Arial" panose="020B0604020202020204" pitchFamily="34" charset="0"/>
              </a:rPr>
              <a:t>”Det eneste jeg hørte, inden jeg kom i fuld narkose, det var, at nu var de på vej med mit organ fra Odense over broen, så lidt hørte jeg på den måde, og det gør jo, at man kan google sig frem til nogle ting, ik'?, hvis man går ind og kigger på dødsannoncer eller andet, hvis man vil det</a:t>
            </a:r>
            <a:r>
              <a:rPr lang="da-DK" sz="2000" i="1" dirty="0">
                <a:latin typeface="Arial" panose="020B0604020202020204" pitchFamily="34" charset="0"/>
                <a:ea typeface="Times New Roman" panose="02020603050405020304" pitchFamily="18" charset="0"/>
                <a:cs typeface="Arial" panose="020B0604020202020204" pitchFamily="34" charset="0"/>
              </a:rPr>
              <a:t>”</a:t>
            </a:r>
            <a:endParaRPr lang="da-DK" sz="2000" b="1" dirty="0"/>
          </a:p>
          <a:p>
            <a:pPr marL="0" indent="0">
              <a:buNone/>
            </a:pPr>
            <a:endParaRPr lang="da-DK" b="1" dirty="0"/>
          </a:p>
        </p:txBody>
      </p:sp>
      <p:sp>
        <p:nvSpPr>
          <p:cNvPr id="3" name="Tekstfelt 2">
            <a:extLst>
              <a:ext uri="{FF2B5EF4-FFF2-40B4-BE49-F238E27FC236}">
                <a16:creationId xmlns:a16="http://schemas.microsoft.com/office/drawing/2014/main" id="{004E8D1D-3E9F-2667-B5AE-8341F7F3934A}"/>
              </a:ext>
            </a:extLst>
          </p:cNvPr>
          <p:cNvSpPr txBox="1"/>
          <p:nvPr/>
        </p:nvSpPr>
        <p:spPr>
          <a:xfrm>
            <a:off x="967153" y="851333"/>
            <a:ext cx="9756949" cy="1754326"/>
          </a:xfrm>
          <a:prstGeom prst="rect">
            <a:avLst/>
          </a:prstGeom>
          <a:noFill/>
        </p:spPr>
        <p:txBody>
          <a:bodyPr wrap="square">
            <a:spAutoFit/>
          </a:bodyPr>
          <a:lstStyle/>
          <a:p>
            <a:pPr marL="0" indent="0">
              <a:buNone/>
            </a:pPr>
            <a:r>
              <a:rPr lang="da-DK" sz="3600" b="1" dirty="0">
                <a:latin typeface="Georgia" panose="02040502050405020303" pitchFamily="18" charset="0"/>
              </a:rPr>
              <a:t>Formel information - hospitalet:</a:t>
            </a:r>
          </a:p>
          <a:p>
            <a:pPr marL="0" indent="0">
              <a:buNone/>
            </a:pPr>
            <a:endParaRPr lang="da-DK" dirty="0"/>
          </a:p>
          <a:p>
            <a:pPr marL="0" indent="0">
              <a:buNone/>
            </a:pPr>
            <a:endParaRPr lang="da-DK" sz="1800" i="1"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a-DK" sz="1800" i="1"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a-DK" sz="1800" i="1" dirty="0">
              <a:latin typeface="Arial" panose="020B0604020202020204" pitchFamily="34" charset="0"/>
              <a:ea typeface="Times New Roman" panose="02020603050405020304" pitchFamily="18" charset="0"/>
              <a:cs typeface="Arial" panose="020B0604020202020204" pitchFamily="34" charset="0"/>
            </a:endParaRPr>
          </a:p>
        </p:txBody>
      </p:sp>
      <p:sp>
        <p:nvSpPr>
          <p:cNvPr id="4" name="Tekstfelt 3">
            <a:extLst>
              <a:ext uri="{FF2B5EF4-FFF2-40B4-BE49-F238E27FC236}">
                <a16:creationId xmlns:a16="http://schemas.microsoft.com/office/drawing/2014/main" id="{C2DB859E-F721-6E8D-6B61-5E030FA36CF7}"/>
              </a:ext>
            </a:extLst>
          </p:cNvPr>
          <p:cNvSpPr txBox="1"/>
          <p:nvPr/>
        </p:nvSpPr>
        <p:spPr>
          <a:xfrm>
            <a:off x="158265" y="1053070"/>
            <a:ext cx="2268416" cy="4708981"/>
          </a:xfrm>
          <a:prstGeom prst="rect">
            <a:avLst/>
          </a:prstGeom>
          <a:noFill/>
        </p:spPr>
        <p:txBody>
          <a:bodyPr wrap="square" rtlCol="0">
            <a:spAutoFit/>
          </a:bodyPr>
          <a:lstStyle/>
          <a:p>
            <a:r>
              <a:rPr lang="da-DK" sz="30000" dirty="0">
                <a:solidFill>
                  <a:srgbClr val="F0C9C6"/>
                </a:solidFill>
                <a:latin typeface="Georgia" panose="02040502050405020303" pitchFamily="18" charset="0"/>
              </a:rPr>
              <a:t>”</a:t>
            </a:r>
          </a:p>
        </p:txBody>
      </p:sp>
      <p:sp>
        <p:nvSpPr>
          <p:cNvPr id="6" name="Tekstfelt 5">
            <a:extLst>
              <a:ext uri="{FF2B5EF4-FFF2-40B4-BE49-F238E27FC236}">
                <a16:creationId xmlns:a16="http://schemas.microsoft.com/office/drawing/2014/main" id="{2DEFADEC-70E4-0ACE-E344-268DAC7880EF}"/>
              </a:ext>
            </a:extLst>
          </p:cNvPr>
          <p:cNvSpPr txBox="1"/>
          <p:nvPr/>
        </p:nvSpPr>
        <p:spPr>
          <a:xfrm>
            <a:off x="158265" y="3626882"/>
            <a:ext cx="2268416" cy="4708981"/>
          </a:xfrm>
          <a:prstGeom prst="rect">
            <a:avLst/>
          </a:prstGeom>
          <a:noFill/>
        </p:spPr>
        <p:txBody>
          <a:bodyPr wrap="square" rtlCol="0">
            <a:spAutoFit/>
          </a:bodyPr>
          <a:lstStyle/>
          <a:p>
            <a:endParaRPr lang="da-DK" sz="30000" dirty="0">
              <a:solidFill>
                <a:srgbClr val="F0C9C6"/>
              </a:solidFill>
              <a:latin typeface="Georgia" panose="02040502050405020303" pitchFamily="18" charset="0"/>
            </a:endParaRPr>
          </a:p>
        </p:txBody>
      </p:sp>
    </p:spTree>
    <p:extLst>
      <p:ext uri="{BB962C8B-B14F-4D97-AF65-F5344CB8AC3E}">
        <p14:creationId xmlns:p14="http://schemas.microsoft.com/office/powerpoint/2010/main" val="27697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4CF0BF8B-5DF9-46E1-513E-ACC00E85F62A}"/>
              </a:ext>
            </a:extLst>
          </p:cNvPr>
          <p:cNvSpPr txBox="1"/>
          <p:nvPr/>
        </p:nvSpPr>
        <p:spPr>
          <a:xfrm>
            <a:off x="1740876" y="1882384"/>
            <a:ext cx="8948057" cy="1600438"/>
          </a:xfrm>
          <a:prstGeom prst="rect">
            <a:avLst/>
          </a:prstGeom>
          <a:noFill/>
        </p:spPr>
        <p:txBody>
          <a:bodyPr wrap="square">
            <a:spAutoFit/>
          </a:bodyPr>
          <a:lstStyle/>
          <a:p>
            <a:r>
              <a:rPr lang="da-DK" sz="2000" b="1" dirty="0">
                <a:ea typeface="Times New Roman" panose="02020603050405020304" pitchFamily="18" charset="0"/>
                <a:cs typeface="Arial" panose="020B0604020202020204" pitchFamily="34" charset="0"/>
              </a:rPr>
              <a:t>Transplanteret</a:t>
            </a:r>
            <a:r>
              <a:rPr lang="da-DK" sz="2000" i="1" dirty="0">
                <a:ea typeface="Times New Roman" panose="02020603050405020304" pitchFamily="18" charset="0"/>
                <a:cs typeface="Arial" panose="020B0604020202020204" pitchFamily="34" charset="0"/>
              </a:rPr>
              <a:t>: ”</a:t>
            </a:r>
            <a:r>
              <a:rPr lang="da-DK" sz="2000" i="1" dirty="0">
                <a:effectLst/>
                <a:ea typeface="Times New Roman" panose="02020603050405020304" pitchFamily="18" charset="0"/>
                <a:cs typeface="Arial" panose="020B0604020202020204" pitchFamily="34" charset="0"/>
              </a:rPr>
              <a:t>Jeg har set mine børn vokse op, jeg troede ikke, jeg skulle opleve, at de blev konfirmeret, og så bliver jeg så taknemmelig - og taknemmeligheden bliver næsten større år for år, alt det liv, jeg har fået</a:t>
            </a:r>
            <a:r>
              <a:rPr lang="da-DK" sz="2000" i="1" dirty="0">
                <a:ea typeface="Times New Roman" panose="02020603050405020304" pitchFamily="18" charset="0"/>
                <a:cs typeface="Arial" panose="020B0604020202020204" pitchFamily="34" charset="0"/>
              </a:rPr>
              <a:t>”</a:t>
            </a:r>
            <a:endParaRPr lang="da-DK" sz="2000" dirty="0">
              <a:effectLst/>
              <a:ea typeface="Times New Roman" panose="02020603050405020304" pitchFamily="18" charset="0"/>
              <a:cs typeface="Arial" panose="020B0604020202020204" pitchFamily="34" charset="0"/>
            </a:endParaRPr>
          </a:p>
          <a:p>
            <a:pPr marL="0" indent="0">
              <a:buNone/>
            </a:pPr>
            <a:endParaRPr lang="da-DK" sz="18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a-DK" sz="2000"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kstfelt 10">
            <a:extLst>
              <a:ext uri="{FF2B5EF4-FFF2-40B4-BE49-F238E27FC236}">
                <a16:creationId xmlns:a16="http://schemas.microsoft.com/office/drawing/2014/main" id="{167C9825-5667-574E-A487-66DECC3D9EAD}"/>
              </a:ext>
            </a:extLst>
          </p:cNvPr>
          <p:cNvSpPr txBox="1"/>
          <p:nvPr/>
        </p:nvSpPr>
        <p:spPr>
          <a:xfrm>
            <a:off x="1776046" y="3465751"/>
            <a:ext cx="9437914" cy="1908215"/>
          </a:xfrm>
          <a:prstGeom prst="rect">
            <a:avLst/>
          </a:prstGeom>
          <a:noFill/>
        </p:spPr>
        <p:txBody>
          <a:bodyPr wrap="square">
            <a:spAutoFit/>
          </a:bodyPr>
          <a:lstStyle/>
          <a:p>
            <a:r>
              <a:rPr lang="da-DK" sz="2000" dirty="0">
                <a:ea typeface="Arial" panose="020B0604020202020204" pitchFamily="34" charset="0"/>
              </a:rPr>
              <a:t>Via takkebrev: </a:t>
            </a:r>
          </a:p>
          <a:p>
            <a:endParaRPr lang="da-DK" sz="2000" dirty="0">
              <a:ea typeface="Arial" panose="020B0604020202020204" pitchFamily="34" charset="0"/>
            </a:endParaRPr>
          </a:p>
          <a:p>
            <a:r>
              <a:rPr lang="da-DK" sz="2000" b="1" dirty="0">
                <a:ea typeface="Arial" panose="020B0604020202020204" pitchFamily="34" charset="0"/>
              </a:rPr>
              <a:t>Transplanteret: </a:t>
            </a:r>
            <a:r>
              <a:rPr lang="da-DK" sz="2000" i="1" dirty="0">
                <a:ea typeface="Arial" panose="020B0604020202020204" pitchFamily="34" charset="0"/>
              </a:rPr>
              <a:t>”Jeg gav dem nogle få personlige hint, så de måske kunne finde mig, hvis de virkelig ville”</a:t>
            </a:r>
            <a:r>
              <a:rPr lang="da-DK" sz="2000" dirty="0">
                <a:ea typeface="Arial" panose="020B0604020202020204" pitchFamily="34" charset="0"/>
              </a:rPr>
              <a:t> </a:t>
            </a:r>
          </a:p>
          <a:p>
            <a:pPr marL="0" indent="0">
              <a:buNone/>
            </a:pPr>
            <a:endParaRPr lang="da-DK" sz="2000" b="1" dirty="0">
              <a:effectLst/>
              <a:ea typeface="Arial" panose="020B0604020202020204" pitchFamily="34" charset="0"/>
            </a:endParaRPr>
          </a:p>
          <a:p>
            <a:pPr marL="0" indent="0">
              <a:buNone/>
            </a:pPr>
            <a:endParaRPr lang="da-DK" b="1" dirty="0"/>
          </a:p>
        </p:txBody>
      </p:sp>
      <p:sp>
        <p:nvSpPr>
          <p:cNvPr id="3" name="Tekstfelt 2">
            <a:extLst>
              <a:ext uri="{FF2B5EF4-FFF2-40B4-BE49-F238E27FC236}">
                <a16:creationId xmlns:a16="http://schemas.microsoft.com/office/drawing/2014/main" id="{004E8D1D-3E9F-2667-B5AE-8341F7F3934A}"/>
              </a:ext>
            </a:extLst>
          </p:cNvPr>
          <p:cNvSpPr txBox="1"/>
          <p:nvPr/>
        </p:nvSpPr>
        <p:spPr>
          <a:xfrm>
            <a:off x="967153" y="851333"/>
            <a:ext cx="9756949" cy="1785104"/>
          </a:xfrm>
          <a:prstGeom prst="rect">
            <a:avLst/>
          </a:prstGeom>
          <a:noFill/>
        </p:spPr>
        <p:txBody>
          <a:bodyPr wrap="square">
            <a:spAutoFit/>
          </a:bodyPr>
          <a:lstStyle/>
          <a:p>
            <a:r>
              <a:rPr lang="da-DK" sz="3600" b="1" dirty="0">
                <a:latin typeface="Georgia" panose="02040502050405020303" pitchFamily="18" charset="0"/>
                <a:ea typeface="Arial" panose="020B0604020202020204" pitchFamily="34" charset="0"/>
                <a:cs typeface="Arial" panose="020B0604020202020204" pitchFamily="34" charset="0"/>
              </a:rPr>
              <a:t>Tanker om hinanden </a:t>
            </a:r>
          </a:p>
          <a:p>
            <a:pPr marL="0" indent="0">
              <a:buNone/>
            </a:pPr>
            <a:endParaRPr lang="da-DK" dirty="0"/>
          </a:p>
          <a:p>
            <a:pPr marL="0" indent="0">
              <a:buNone/>
            </a:pPr>
            <a:endParaRPr lang="da-DK" sz="1800" i="1"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a-DK" sz="2000" i="1"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a-DK" sz="1800" i="1" dirty="0">
              <a:latin typeface="Arial" panose="020B0604020202020204" pitchFamily="34" charset="0"/>
              <a:ea typeface="Times New Roman" panose="02020603050405020304" pitchFamily="18" charset="0"/>
              <a:cs typeface="Arial" panose="020B0604020202020204" pitchFamily="34" charset="0"/>
            </a:endParaRPr>
          </a:p>
        </p:txBody>
      </p:sp>
      <p:sp>
        <p:nvSpPr>
          <p:cNvPr id="4" name="Tekstfelt 3">
            <a:extLst>
              <a:ext uri="{FF2B5EF4-FFF2-40B4-BE49-F238E27FC236}">
                <a16:creationId xmlns:a16="http://schemas.microsoft.com/office/drawing/2014/main" id="{C2DB859E-F721-6E8D-6B61-5E030FA36CF7}"/>
              </a:ext>
            </a:extLst>
          </p:cNvPr>
          <p:cNvSpPr txBox="1"/>
          <p:nvPr/>
        </p:nvSpPr>
        <p:spPr>
          <a:xfrm>
            <a:off x="158265" y="1053070"/>
            <a:ext cx="2268416" cy="4708981"/>
          </a:xfrm>
          <a:prstGeom prst="rect">
            <a:avLst/>
          </a:prstGeom>
          <a:noFill/>
        </p:spPr>
        <p:txBody>
          <a:bodyPr wrap="square" rtlCol="0">
            <a:spAutoFit/>
          </a:bodyPr>
          <a:lstStyle/>
          <a:p>
            <a:r>
              <a:rPr lang="da-DK" sz="30000" dirty="0">
                <a:solidFill>
                  <a:srgbClr val="F0C9C6"/>
                </a:solidFill>
                <a:latin typeface="Georgia" panose="02040502050405020303" pitchFamily="18" charset="0"/>
              </a:rPr>
              <a:t>”</a:t>
            </a:r>
          </a:p>
        </p:txBody>
      </p:sp>
      <p:sp>
        <p:nvSpPr>
          <p:cNvPr id="6" name="Tekstfelt 5">
            <a:extLst>
              <a:ext uri="{FF2B5EF4-FFF2-40B4-BE49-F238E27FC236}">
                <a16:creationId xmlns:a16="http://schemas.microsoft.com/office/drawing/2014/main" id="{2DEFADEC-70E4-0ACE-E344-268DAC7880EF}"/>
              </a:ext>
            </a:extLst>
          </p:cNvPr>
          <p:cNvSpPr txBox="1"/>
          <p:nvPr/>
        </p:nvSpPr>
        <p:spPr>
          <a:xfrm>
            <a:off x="158265" y="3626882"/>
            <a:ext cx="2268416" cy="4708981"/>
          </a:xfrm>
          <a:prstGeom prst="rect">
            <a:avLst/>
          </a:prstGeom>
          <a:noFill/>
        </p:spPr>
        <p:txBody>
          <a:bodyPr wrap="square" rtlCol="0">
            <a:spAutoFit/>
          </a:bodyPr>
          <a:lstStyle/>
          <a:p>
            <a:endParaRPr lang="da-DK" sz="30000" dirty="0">
              <a:solidFill>
                <a:srgbClr val="F0C9C6"/>
              </a:solidFill>
              <a:latin typeface="Georgia" panose="02040502050405020303" pitchFamily="18" charset="0"/>
            </a:endParaRPr>
          </a:p>
        </p:txBody>
      </p:sp>
    </p:spTree>
    <p:extLst>
      <p:ext uri="{BB962C8B-B14F-4D97-AF65-F5344CB8AC3E}">
        <p14:creationId xmlns:p14="http://schemas.microsoft.com/office/powerpoint/2010/main" val="158566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a:extLst>
              <a:ext uri="{FF2B5EF4-FFF2-40B4-BE49-F238E27FC236}">
                <a16:creationId xmlns:a16="http://schemas.microsoft.com/office/drawing/2014/main" id="{087F9130-BD3C-7DED-B0EA-BED59552E8C6}"/>
              </a:ext>
            </a:extLst>
          </p:cNvPr>
          <p:cNvPicPr>
            <a:picLocks noGrp="1" noChangeAspect="1"/>
          </p:cNvPicPr>
          <p:nvPr>
            <p:ph type="pic" sz="quarter" idx="17"/>
          </p:nvPr>
        </p:nvPicPr>
        <p:blipFill rotWithShape="1">
          <a:blip r:embed="rId3"/>
          <a:srcRect l="45212" t="12501" r="34139" b="33796"/>
          <a:stretch/>
        </p:blipFill>
        <p:spPr>
          <a:xfrm>
            <a:off x="1" y="0"/>
            <a:ext cx="3513220" cy="6852696"/>
          </a:xfrm>
        </p:spPr>
      </p:pic>
      <p:sp>
        <p:nvSpPr>
          <p:cNvPr id="3" name="Tekstfelt 2">
            <a:extLst>
              <a:ext uri="{FF2B5EF4-FFF2-40B4-BE49-F238E27FC236}">
                <a16:creationId xmlns:a16="http://schemas.microsoft.com/office/drawing/2014/main" id="{CB4A0209-0486-371B-98D1-5DE0BDB9E0E1}"/>
              </a:ext>
            </a:extLst>
          </p:cNvPr>
          <p:cNvSpPr txBox="1"/>
          <p:nvPr/>
        </p:nvSpPr>
        <p:spPr>
          <a:xfrm>
            <a:off x="4844716" y="2429573"/>
            <a:ext cx="6096000" cy="3134897"/>
          </a:xfrm>
          <a:prstGeom prst="rect">
            <a:avLst/>
          </a:prstGeom>
          <a:noFill/>
        </p:spPr>
        <p:txBody>
          <a:bodyPr wrap="square">
            <a:spAutoFit/>
          </a:bodyPr>
          <a:lstStyle/>
          <a:p>
            <a:pPr>
              <a:lnSpc>
                <a:spcPct val="107000"/>
              </a:lnSpc>
              <a:spcAft>
                <a:spcPts val="800"/>
              </a:spcAft>
            </a:pPr>
            <a:r>
              <a:rPr lang="da-DK" sz="2000" b="1" dirty="0">
                <a:effectLst/>
                <a:latin typeface="Arial" panose="020B0604020202020204" pitchFamily="34" charset="0"/>
                <a:ea typeface="Arial" panose="020B0604020202020204" pitchFamily="34" charset="0"/>
                <a:cs typeface="Arial" panose="020B0604020202020204" pitchFamily="34" charset="0"/>
              </a:rPr>
              <a:t>Pårørende: </a:t>
            </a:r>
            <a:r>
              <a:rPr lang="da-DK" sz="2000" i="1" dirty="0">
                <a:effectLst/>
                <a:latin typeface="Arial" panose="020B0604020202020204" pitchFamily="34" charset="0"/>
                <a:ea typeface="Arial" panose="020B0604020202020204" pitchFamily="34" charset="0"/>
                <a:cs typeface="Arial" panose="020B0604020202020204" pitchFamily="34" charset="0"/>
              </a:rPr>
              <a:t>”</a:t>
            </a:r>
            <a:r>
              <a:rPr lang="da-DK" sz="2000" i="1" dirty="0">
                <a:latin typeface="Arial" panose="020B0604020202020204" pitchFamily="34" charset="0"/>
                <a:ea typeface="Arial" panose="020B0604020202020204" pitchFamily="34" charset="0"/>
                <a:cs typeface="Arial" panose="020B0604020202020204" pitchFamily="34" charset="0"/>
              </a:rPr>
              <a:t>D</a:t>
            </a:r>
            <a:r>
              <a:rPr lang="da-DK" sz="2000" i="1" dirty="0">
                <a:effectLst/>
                <a:latin typeface="Arial" panose="020B0604020202020204" pitchFamily="34" charset="0"/>
                <a:ea typeface="Arial" panose="020B0604020202020204" pitchFamily="34" charset="0"/>
                <a:cs typeface="Arial" panose="020B0604020202020204" pitchFamily="34" charset="0"/>
              </a:rPr>
              <a:t>et minder mig om, at jeg er så glad for, at min søn kunne donere sine organer. Vi har glæde af det, og det har modtagerne og deres familier forhåbentlig også. Jeg forsøger hele tiden at vende det til noget positivt. Det giver en stor trøst, og det gør det for hele familien. </a:t>
            </a:r>
          </a:p>
          <a:p>
            <a:pPr>
              <a:lnSpc>
                <a:spcPct val="107000"/>
              </a:lnSpc>
              <a:spcAft>
                <a:spcPts val="800"/>
              </a:spcAft>
            </a:pPr>
            <a:r>
              <a:rPr lang="da-DK" sz="2000" i="1" dirty="0">
                <a:effectLst/>
                <a:latin typeface="Arial" panose="020B0604020202020204" pitchFamily="34" charset="0"/>
                <a:ea typeface="Arial" panose="020B0604020202020204" pitchFamily="34" charset="0"/>
                <a:cs typeface="Arial" panose="020B0604020202020204" pitchFamily="34" charset="0"/>
              </a:rPr>
              <a:t>Vi havde mistet vores søn uanset hvad, og tænk den gave, det må ha' været for modtagerne og de pårørende"</a:t>
            </a:r>
            <a:endParaRPr lang="da-DK" sz="20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kstfelt 6">
            <a:extLst>
              <a:ext uri="{FF2B5EF4-FFF2-40B4-BE49-F238E27FC236}">
                <a16:creationId xmlns:a16="http://schemas.microsoft.com/office/drawing/2014/main" id="{111220D1-59CA-6BA7-738D-143090ED4EE6}"/>
              </a:ext>
            </a:extLst>
          </p:cNvPr>
          <p:cNvSpPr txBox="1"/>
          <p:nvPr/>
        </p:nvSpPr>
        <p:spPr>
          <a:xfrm>
            <a:off x="4852738" y="1293530"/>
            <a:ext cx="6087978" cy="646331"/>
          </a:xfrm>
          <a:prstGeom prst="rect">
            <a:avLst/>
          </a:prstGeom>
          <a:noFill/>
        </p:spPr>
        <p:txBody>
          <a:bodyPr wrap="square">
            <a:spAutoFit/>
          </a:bodyPr>
          <a:lstStyle/>
          <a:p>
            <a:pPr marL="0" indent="0">
              <a:buNone/>
            </a:pPr>
            <a:r>
              <a:rPr lang="da-DK" sz="3600" b="1" dirty="0">
                <a:latin typeface="Georgia" panose="02040502050405020303" pitchFamily="18" charset="0"/>
                <a:ea typeface="Arial" panose="020B0604020202020204" pitchFamily="34" charset="0"/>
                <a:cs typeface="Arial" panose="020B0604020202020204" pitchFamily="34" charset="0"/>
              </a:rPr>
              <a:t>Taknemmelighed</a:t>
            </a:r>
          </a:p>
        </p:txBody>
      </p:sp>
    </p:spTree>
    <p:extLst>
      <p:ext uri="{BB962C8B-B14F-4D97-AF65-F5344CB8AC3E}">
        <p14:creationId xmlns:p14="http://schemas.microsoft.com/office/powerpoint/2010/main" val="3483769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75">
            <a:extLst>
              <a:ext uri="{FF2B5EF4-FFF2-40B4-BE49-F238E27FC236}">
                <a16:creationId xmlns:a16="http://schemas.microsoft.com/office/drawing/2014/main" id="{D2B22A4E-F607-E8C3-6741-3CF5B3CC8F18}"/>
              </a:ext>
            </a:extLst>
          </p:cNvPr>
          <p:cNvPicPr/>
          <p:nvPr/>
        </p:nvPicPr>
        <p:blipFill>
          <a:blip r:embed="rId3"/>
          <a:stretch/>
        </p:blipFill>
        <p:spPr>
          <a:xfrm>
            <a:off x="7987020" y="2089996"/>
            <a:ext cx="2951273" cy="2951273"/>
          </a:xfrm>
          <a:prstGeom prst="rect">
            <a:avLst/>
          </a:prstGeom>
          <a:ln w="0">
            <a:noFill/>
          </a:ln>
        </p:spPr>
      </p:pic>
      <p:pic>
        <p:nvPicPr>
          <p:cNvPr id="15" name="Pladsholder til billede 14">
            <a:extLst>
              <a:ext uri="{FF2B5EF4-FFF2-40B4-BE49-F238E27FC236}">
                <a16:creationId xmlns:a16="http://schemas.microsoft.com/office/drawing/2014/main" id="{72DAFF33-18C0-96C8-F59B-DED48C9673A9}"/>
              </a:ext>
            </a:extLst>
          </p:cNvPr>
          <p:cNvPicPr>
            <a:picLocks noGrp="1" noChangeAspect="1"/>
          </p:cNvPicPr>
          <p:nvPr>
            <p:ph type="pic" sz="quarter" idx="13"/>
          </p:nvPr>
        </p:nvPicPr>
        <p:blipFill>
          <a:blip r:embed="rId4"/>
          <a:srcRect l="23313" r="23313"/>
          <a:stretch>
            <a:fillRect/>
          </a:stretch>
        </p:blipFill>
        <p:spPr/>
      </p:pic>
      <p:sp>
        <p:nvSpPr>
          <p:cNvPr id="3" name="Pladsholder til tekst 2">
            <a:extLst>
              <a:ext uri="{FF2B5EF4-FFF2-40B4-BE49-F238E27FC236}">
                <a16:creationId xmlns:a16="http://schemas.microsoft.com/office/drawing/2014/main" id="{E59163D9-DE4E-6A9E-DA39-5C4852A2323C}"/>
              </a:ext>
            </a:extLst>
          </p:cNvPr>
          <p:cNvSpPr>
            <a:spLocks noGrp="1"/>
          </p:cNvSpPr>
          <p:nvPr>
            <p:ph type="body" sz="quarter" idx="15"/>
          </p:nvPr>
        </p:nvSpPr>
        <p:spPr>
          <a:xfrm>
            <a:off x="569984" y="428324"/>
            <a:ext cx="5487607" cy="6001351"/>
          </a:xfrm>
        </p:spPr>
        <p:txBody>
          <a:bodyPr>
            <a:normAutofit/>
          </a:bodyPr>
          <a:lstStyle/>
          <a:p>
            <a:pPr marL="0" indent="0">
              <a:buNone/>
            </a:pPr>
            <a:endParaRPr lang="da-DK" sz="1800" b="1" dirty="0"/>
          </a:p>
          <a:p>
            <a:pPr marL="0" indent="0">
              <a:buNone/>
            </a:pPr>
            <a:r>
              <a:rPr lang="da-DK" sz="3600" b="1" dirty="0">
                <a:latin typeface="Georgia" panose="02040502050405020303" pitchFamily="18" charset="0"/>
              </a:rPr>
              <a:t>Viden om formodet donor / modtager via medierne</a:t>
            </a:r>
          </a:p>
          <a:p>
            <a:pPr marL="0" indent="0">
              <a:buNone/>
            </a:pPr>
            <a:endParaRPr lang="da-DK" dirty="0"/>
          </a:p>
          <a:p>
            <a:pPr marL="0" indent="0">
              <a:buNone/>
            </a:pPr>
            <a:r>
              <a:rPr lang="da-DK" b="1" dirty="0">
                <a:effectLst/>
                <a:ea typeface="Arial" panose="020B0604020202020204" pitchFamily="34" charset="0"/>
                <a:cs typeface="Times New Roman" panose="02020603050405020304" pitchFamily="18" charset="0"/>
              </a:rPr>
              <a:t>Transplanteret: </a:t>
            </a:r>
            <a:r>
              <a:rPr lang="da-DK" dirty="0">
                <a:effectLst/>
                <a:ea typeface="Arial" panose="020B0604020202020204" pitchFamily="34" charset="0"/>
                <a:cs typeface="Times New Roman" panose="02020603050405020304" pitchFamily="18" charset="0"/>
              </a:rPr>
              <a:t>Har mødtes: </a:t>
            </a:r>
            <a:r>
              <a:rPr lang="da-DK" i="1" dirty="0">
                <a:effectLst/>
                <a:ea typeface="Arial" panose="020B0604020202020204" pitchFamily="34" charset="0"/>
                <a:cs typeface="Times New Roman" panose="02020603050405020304" pitchFamily="18" charset="0"/>
              </a:rPr>
              <a:t>”</a:t>
            </a:r>
            <a:r>
              <a:rPr lang="da-DK" i="1" dirty="0">
                <a:ea typeface="Arial" panose="020B0604020202020204" pitchFamily="34" charset="0"/>
                <a:cs typeface="Times New Roman" panose="02020603050405020304" pitchFamily="18" charset="0"/>
              </a:rPr>
              <a:t>Je</a:t>
            </a:r>
            <a:r>
              <a:rPr lang="da-DK" i="1" dirty="0">
                <a:effectLst/>
                <a:ea typeface="Arial" panose="020B0604020202020204" pitchFamily="34" charset="0"/>
                <a:cs typeface="Times New Roman" panose="02020603050405020304" pitchFamily="18" charset="0"/>
              </a:rPr>
              <a:t>g skulle jo hele tiden passe på, hvad jeg sagde, jeg kunne jo ikke dele ud af min glæde, og jeg følte et stort ansvar for at passe på familien”</a:t>
            </a:r>
          </a:p>
          <a:p>
            <a:pPr marL="0" indent="0">
              <a:buNone/>
            </a:pPr>
            <a:endParaRPr lang="da-DK" i="1" dirty="0">
              <a:ea typeface="Arial" panose="020B0604020202020204" pitchFamily="34" charset="0"/>
              <a:cs typeface="Times New Roman" panose="02020603050405020304" pitchFamily="18" charset="0"/>
            </a:endParaRPr>
          </a:p>
          <a:p>
            <a:pPr marL="0" indent="0">
              <a:buNone/>
            </a:pPr>
            <a:r>
              <a:rPr lang="da-DK" b="1" dirty="0">
                <a:effectLst/>
                <a:ea typeface="Arial" panose="020B0604020202020204" pitchFamily="34" charset="0"/>
                <a:cs typeface="Times New Roman" panose="02020603050405020304" pitchFamily="18" charset="0"/>
              </a:rPr>
              <a:t>Transplanteret: </a:t>
            </a:r>
            <a:r>
              <a:rPr lang="da-DK" i="1" dirty="0">
                <a:effectLst/>
                <a:ea typeface="Arial" panose="020B0604020202020204" pitchFamily="34" charset="0"/>
                <a:cs typeface="Times New Roman" panose="02020603050405020304" pitchFamily="18" charset="0"/>
              </a:rPr>
              <a:t>”Jeg kan jo ikke være 100 procent sikker, men dato og tidspunkt passer, jeg tror det er min donor, men jeg ville ønske, jeg ikke havde læst det, det kommer for tæt på med ulykken og deres sorg”</a:t>
            </a:r>
          </a:p>
          <a:p>
            <a:pPr marL="0" indent="0">
              <a:buNone/>
            </a:pPr>
            <a:endParaRPr lang="da-DK" sz="2200" b="1" dirty="0"/>
          </a:p>
          <a:p>
            <a:pPr marL="0" indent="0">
              <a:buNone/>
            </a:pPr>
            <a:endParaRPr lang="da-DK" sz="1800" i="1" dirty="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a-DK" sz="1800" b="1" dirty="0"/>
          </a:p>
          <a:p>
            <a:pPr marL="0" indent="0">
              <a:buNone/>
            </a:pPr>
            <a:endParaRPr lang="da-DK" sz="1800" i="1" dirty="0">
              <a:effectLst/>
              <a:latin typeface="Arial" panose="020B0604020202020204" pitchFamily="34" charset="0"/>
              <a:ea typeface="Times New Roman" panose="02020603050405020304" pitchFamily="18" charset="0"/>
              <a:cs typeface="Arial" panose="020B0604020202020204" pitchFamily="34" charset="0"/>
            </a:endParaRPr>
          </a:p>
          <a:p>
            <a:endParaRPr lang="da-DK" sz="1800" b="1" dirty="0"/>
          </a:p>
          <a:p>
            <a:pPr marL="0" indent="0">
              <a:buNone/>
            </a:pPr>
            <a:endParaRPr lang="da-DK" sz="1800" b="1" dirty="0"/>
          </a:p>
          <a:p>
            <a:endParaRPr lang="da-DK" sz="1800" dirty="0">
              <a:latin typeface="Arial" panose="020B0604020202020204" pitchFamily="34" charset="0"/>
              <a:ea typeface="Arial" panose="020B0604020202020204" pitchFamily="34" charset="0"/>
              <a:cs typeface="Arial" panose="020B0604020202020204" pitchFamily="34" charset="0"/>
            </a:endParaRPr>
          </a:p>
          <a:p>
            <a:pPr marL="0" indent="0">
              <a:buNone/>
            </a:pPr>
            <a:endParaRPr lang="da-DK" sz="1800" dirty="0">
              <a:latin typeface="Arial" panose="020B0604020202020204" pitchFamily="34" charset="0"/>
              <a:ea typeface="Arial" panose="020B0604020202020204" pitchFamily="34" charset="0"/>
              <a:cs typeface="Arial" panose="020B0604020202020204" pitchFamily="34" charset="0"/>
            </a:endParaRPr>
          </a:p>
          <a:p>
            <a:pPr marL="0" indent="0">
              <a:buNone/>
            </a:pPr>
            <a:endParaRPr lang="da-DK" b="1" dirty="0"/>
          </a:p>
        </p:txBody>
      </p:sp>
    </p:spTree>
    <p:extLst>
      <p:ext uri="{BB962C8B-B14F-4D97-AF65-F5344CB8AC3E}">
        <p14:creationId xmlns:p14="http://schemas.microsoft.com/office/powerpoint/2010/main" val="19564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75">
            <a:extLst>
              <a:ext uri="{FF2B5EF4-FFF2-40B4-BE49-F238E27FC236}">
                <a16:creationId xmlns:a16="http://schemas.microsoft.com/office/drawing/2014/main" id="{D2B22A4E-F607-E8C3-6741-3CF5B3CC8F18}"/>
              </a:ext>
            </a:extLst>
          </p:cNvPr>
          <p:cNvPicPr/>
          <p:nvPr/>
        </p:nvPicPr>
        <p:blipFill>
          <a:blip r:embed="rId3"/>
          <a:stretch/>
        </p:blipFill>
        <p:spPr>
          <a:xfrm>
            <a:off x="7987020" y="2089996"/>
            <a:ext cx="2951273" cy="2951273"/>
          </a:xfrm>
          <a:prstGeom prst="rect">
            <a:avLst/>
          </a:prstGeom>
          <a:ln w="0">
            <a:noFill/>
          </a:ln>
        </p:spPr>
      </p:pic>
      <p:pic>
        <p:nvPicPr>
          <p:cNvPr id="15" name="Pladsholder til billede 14">
            <a:extLst>
              <a:ext uri="{FF2B5EF4-FFF2-40B4-BE49-F238E27FC236}">
                <a16:creationId xmlns:a16="http://schemas.microsoft.com/office/drawing/2014/main" id="{72DAFF33-18C0-96C8-F59B-DED48C9673A9}"/>
              </a:ext>
            </a:extLst>
          </p:cNvPr>
          <p:cNvPicPr>
            <a:picLocks noGrp="1" noChangeAspect="1"/>
          </p:cNvPicPr>
          <p:nvPr>
            <p:ph type="pic" sz="quarter" idx="13"/>
          </p:nvPr>
        </p:nvPicPr>
        <p:blipFill>
          <a:blip r:embed="rId4"/>
          <a:srcRect l="23313" r="23313"/>
          <a:stretch>
            <a:fillRect/>
          </a:stretch>
        </p:blipFill>
        <p:spPr/>
      </p:pic>
      <p:sp>
        <p:nvSpPr>
          <p:cNvPr id="3" name="Pladsholder til tekst 2">
            <a:extLst>
              <a:ext uri="{FF2B5EF4-FFF2-40B4-BE49-F238E27FC236}">
                <a16:creationId xmlns:a16="http://schemas.microsoft.com/office/drawing/2014/main" id="{E59163D9-DE4E-6A9E-DA39-5C4852A2323C}"/>
              </a:ext>
            </a:extLst>
          </p:cNvPr>
          <p:cNvSpPr>
            <a:spLocks noGrp="1"/>
          </p:cNvSpPr>
          <p:nvPr>
            <p:ph type="body" sz="quarter" idx="15"/>
          </p:nvPr>
        </p:nvSpPr>
        <p:spPr>
          <a:xfrm>
            <a:off x="578755" y="428324"/>
            <a:ext cx="5487607" cy="6001351"/>
          </a:xfrm>
        </p:spPr>
        <p:txBody>
          <a:bodyPr>
            <a:normAutofit/>
          </a:bodyPr>
          <a:lstStyle/>
          <a:p>
            <a:pPr marL="0" indent="0">
              <a:buNone/>
            </a:pPr>
            <a:endParaRPr lang="da-DK" sz="1800" b="1" dirty="0"/>
          </a:p>
          <a:p>
            <a:pPr marL="0" indent="0">
              <a:buNone/>
            </a:pPr>
            <a:r>
              <a:rPr lang="da-DK" sz="3600" b="1" dirty="0">
                <a:latin typeface="Georgia" panose="02040502050405020303" pitchFamily="18" charset="0"/>
              </a:rPr>
              <a:t>Viden om formodet donor / modtager via medierne</a:t>
            </a:r>
          </a:p>
          <a:p>
            <a:pPr marL="0" indent="0">
              <a:buNone/>
            </a:pPr>
            <a:endParaRPr lang="da-DK" dirty="0"/>
          </a:p>
          <a:p>
            <a:pPr marL="0" indent="0">
              <a:buNone/>
            </a:pPr>
            <a:r>
              <a:rPr lang="da-DK" sz="2200" b="1" dirty="0">
                <a:ea typeface="Arial" panose="020B0604020202020204" pitchFamily="34" charset="0"/>
                <a:cs typeface="Times New Roman" panose="02020603050405020304" pitchFamily="18" charset="0"/>
              </a:rPr>
              <a:t>Pårørende: </a:t>
            </a:r>
            <a:r>
              <a:rPr lang="da-DK" sz="2400" i="1" dirty="0">
                <a:ea typeface="Times New Roman" panose="02020603050405020304" pitchFamily="18" charset="0"/>
                <a:cs typeface="Arial" panose="020B0604020202020204" pitchFamily="34" charset="0"/>
              </a:rPr>
              <a:t>”</a:t>
            </a:r>
            <a:r>
              <a:rPr lang="da-DK" sz="2200" i="1" dirty="0">
                <a:ea typeface="Arial" panose="020B0604020202020204" pitchFamily="34" charset="0"/>
              </a:rPr>
              <a:t>Vi er meget sikre på, hvem der har modtaget et af organerne. Jeg ved ikke lige, hvordan det kom frem, men vi fandt personen på de sociale medier, og det passer lige nøjagtigt med tidspunktet. </a:t>
            </a:r>
          </a:p>
          <a:p>
            <a:pPr marL="0" indent="0">
              <a:buNone/>
            </a:pPr>
            <a:r>
              <a:rPr lang="da-DK" sz="2200" i="1" dirty="0">
                <a:ea typeface="Arial" panose="020B0604020202020204" pitchFamily="34" charset="0"/>
              </a:rPr>
              <a:t>Vi blev utrolig glade, da vi fik at vide, hvor godt det gik efter transplantationen. Men jeg ville gerne ha’ haft bekræftet, at det var organet fra min datter. Men det må hospitalet jo ikke”</a:t>
            </a:r>
          </a:p>
          <a:p>
            <a:pPr marL="0" indent="0">
              <a:buNone/>
            </a:pPr>
            <a:endParaRPr lang="da-DK" sz="2200" b="1" dirty="0"/>
          </a:p>
          <a:p>
            <a:pPr marL="0" indent="0">
              <a:buNone/>
            </a:pPr>
            <a:endParaRPr lang="da-DK" sz="1800" i="1" dirty="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a-DK" sz="1800" b="1" dirty="0"/>
          </a:p>
          <a:p>
            <a:pPr marL="0" indent="0">
              <a:buNone/>
            </a:pPr>
            <a:endParaRPr lang="da-DK" sz="1800" i="1" dirty="0">
              <a:effectLst/>
              <a:latin typeface="Arial" panose="020B0604020202020204" pitchFamily="34" charset="0"/>
              <a:ea typeface="Times New Roman" panose="02020603050405020304" pitchFamily="18" charset="0"/>
              <a:cs typeface="Arial" panose="020B0604020202020204" pitchFamily="34" charset="0"/>
            </a:endParaRPr>
          </a:p>
          <a:p>
            <a:endParaRPr lang="da-DK" sz="1800" b="1" dirty="0"/>
          </a:p>
          <a:p>
            <a:pPr marL="0" indent="0">
              <a:buNone/>
            </a:pPr>
            <a:endParaRPr lang="da-DK" sz="1800" b="1" dirty="0"/>
          </a:p>
          <a:p>
            <a:endParaRPr lang="da-DK" sz="1800" dirty="0">
              <a:latin typeface="Arial" panose="020B0604020202020204" pitchFamily="34" charset="0"/>
              <a:ea typeface="Arial" panose="020B0604020202020204" pitchFamily="34" charset="0"/>
              <a:cs typeface="Arial" panose="020B0604020202020204" pitchFamily="34" charset="0"/>
            </a:endParaRPr>
          </a:p>
          <a:p>
            <a:pPr marL="0" indent="0">
              <a:buNone/>
            </a:pPr>
            <a:endParaRPr lang="da-DK" sz="1800" dirty="0">
              <a:latin typeface="Arial" panose="020B0604020202020204" pitchFamily="34" charset="0"/>
              <a:ea typeface="Arial" panose="020B0604020202020204" pitchFamily="34" charset="0"/>
              <a:cs typeface="Arial" panose="020B0604020202020204" pitchFamily="34" charset="0"/>
            </a:endParaRPr>
          </a:p>
          <a:p>
            <a:pPr marL="0" indent="0">
              <a:buNone/>
            </a:pPr>
            <a:endParaRPr lang="da-DK" b="1" dirty="0"/>
          </a:p>
        </p:txBody>
      </p:sp>
    </p:spTree>
    <p:extLst>
      <p:ext uri="{BB962C8B-B14F-4D97-AF65-F5344CB8AC3E}">
        <p14:creationId xmlns:p14="http://schemas.microsoft.com/office/powerpoint/2010/main" val="1525562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C75AD72C-8622-6A58-C830-A2AA850B4D6A}"/>
              </a:ext>
            </a:extLst>
          </p:cNvPr>
          <p:cNvSpPr txBox="1"/>
          <p:nvPr/>
        </p:nvSpPr>
        <p:spPr>
          <a:xfrm>
            <a:off x="533400" y="930683"/>
            <a:ext cx="10058400" cy="1200329"/>
          </a:xfrm>
          <a:prstGeom prst="rect">
            <a:avLst/>
          </a:prstGeom>
          <a:noFill/>
        </p:spPr>
        <p:txBody>
          <a:bodyPr wrap="square">
            <a:spAutoFit/>
          </a:bodyPr>
          <a:lstStyle/>
          <a:p>
            <a:pPr marL="0" indent="0">
              <a:buNone/>
            </a:pPr>
            <a:r>
              <a:rPr lang="da-DK" sz="3600" b="1" dirty="0">
                <a:latin typeface="Georgia" panose="02040502050405020303" pitchFamily="18" charset="0"/>
              </a:rPr>
              <a:t>Ingen ønsker om kontakt eller information</a:t>
            </a:r>
          </a:p>
        </p:txBody>
      </p:sp>
      <p:sp>
        <p:nvSpPr>
          <p:cNvPr id="4" name="Tekstfelt 3">
            <a:extLst>
              <a:ext uri="{FF2B5EF4-FFF2-40B4-BE49-F238E27FC236}">
                <a16:creationId xmlns:a16="http://schemas.microsoft.com/office/drawing/2014/main" id="{B0184C22-4054-D3B4-E107-76A22A08C8B0}"/>
              </a:ext>
            </a:extLst>
          </p:cNvPr>
          <p:cNvSpPr txBox="1"/>
          <p:nvPr/>
        </p:nvSpPr>
        <p:spPr>
          <a:xfrm>
            <a:off x="2342147" y="2615816"/>
            <a:ext cx="9102892" cy="2554545"/>
          </a:xfrm>
          <a:prstGeom prst="rect">
            <a:avLst/>
          </a:prstGeom>
          <a:noFill/>
        </p:spPr>
        <p:txBody>
          <a:bodyPr wrap="square">
            <a:spAutoFit/>
          </a:bodyPr>
          <a:lstStyle/>
          <a:p>
            <a:r>
              <a:rPr lang="da-DK" sz="2000" b="1" dirty="0">
                <a:ea typeface="Times New Roman" panose="02020603050405020304" pitchFamily="18" charset="0"/>
                <a:cs typeface="Arial" panose="020B0604020202020204" pitchFamily="34" charset="0"/>
              </a:rPr>
              <a:t>Transplanteret: </a:t>
            </a:r>
            <a:r>
              <a:rPr lang="da-DK" sz="2000" i="1" dirty="0">
                <a:ea typeface="Times New Roman" panose="02020603050405020304" pitchFamily="18" charset="0"/>
                <a:cs typeface="Arial" panose="020B0604020202020204" pitchFamily="34" charset="0"/>
              </a:rPr>
              <a:t>”Jeg har ikke et ønske om at mødes med pårørende, jeg ville være bekymret for at skuffe dem. Jeg passer jo på mig selv, lever sundt, nyder min familie og tager på ferie, jeg synes jeg lever mit liv maks., men er det nok for de pårørende? Det er jo mit organ nu, og mit liv jeg skal leve” </a:t>
            </a:r>
          </a:p>
          <a:p>
            <a:pPr marL="0" indent="0">
              <a:buNone/>
            </a:pPr>
            <a:endParaRPr lang="da-DK" sz="2000" b="1" dirty="0">
              <a:effectLst/>
              <a:latin typeface="Arial" panose="020B0604020202020204" pitchFamily="34" charset="0"/>
              <a:ea typeface="Arial" panose="020B0604020202020204" pitchFamily="34" charset="0"/>
              <a:cs typeface="Times New Roman" panose="02020603050405020304" pitchFamily="18" charset="0"/>
            </a:endParaRPr>
          </a:p>
          <a:p>
            <a:r>
              <a:rPr lang="da-DK" sz="2000" b="1" dirty="0">
                <a:effectLst/>
                <a:latin typeface="Arial" panose="020B0604020202020204" pitchFamily="34" charset="0"/>
                <a:ea typeface="Arial" panose="020B0604020202020204" pitchFamily="34" charset="0"/>
                <a:cs typeface="Times New Roman" panose="02020603050405020304" pitchFamily="18" charset="0"/>
              </a:rPr>
              <a:t>Pårørende: </a:t>
            </a:r>
            <a:r>
              <a:rPr lang="da-DK" sz="2000" i="1" dirty="0">
                <a:ea typeface="Times New Roman" panose="02020603050405020304" pitchFamily="18" charset="0"/>
                <a:cs typeface="Arial" panose="020B0604020202020204" pitchFamily="34" charset="0"/>
              </a:rPr>
              <a:t>”</a:t>
            </a:r>
            <a:r>
              <a:rPr lang="da-DK" sz="2000" i="1" dirty="0">
                <a:effectLst/>
                <a:latin typeface="Arial" panose="020B0604020202020204" pitchFamily="34" charset="0"/>
                <a:ea typeface="Arial" panose="020B0604020202020204" pitchFamily="34" charset="0"/>
                <a:cs typeface="Times New Roman" panose="02020603050405020304" pitchFamily="18" charset="0"/>
              </a:rPr>
              <a:t>Jeg tror, det er ikke så pænt at sige, det ved jeg godt, men jeg ville sidde med den tanke, at den eneste grund til at du er i live, er fordi jeg har mistet min mand. Og det er jo ikke en rar måde at møde folk på, vel?” </a:t>
            </a:r>
          </a:p>
        </p:txBody>
      </p:sp>
      <p:sp>
        <p:nvSpPr>
          <p:cNvPr id="2" name="Tekstfelt 1">
            <a:extLst>
              <a:ext uri="{FF2B5EF4-FFF2-40B4-BE49-F238E27FC236}">
                <a16:creationId xmlns:a16="http://schemas.microsoft.com/office/drawing/2014/main" id="{39EA41A0-ECED-A157-8104-B856A75841F2}"/>
              </a:ext>
            </a:extLst>
          </p:cNvPr>
          <p:cNvSpPr txBox="1"/>
          <p:nvPr/>
        </p:nvSpPr>
        <p:spPr>
          <a:xfrm>
            <a:off x="465992" y="1846208"/>
            <a:ext cx="2268416" cy="4708981"/>
          </a:xfrm>
          <a:prstGeom prst="rect">
            <a:avLst/>
          </a:prstGeom>
          <a:noFill/>
        </p:spPr>
        <p:txBody>
          <a:bodyPr wrap="square" rtlCol="0">
            <a:spAutoFit/>
          </a:bodyPr>
          <a:lstStyle/>
          <a:p>
            <a:r>
              <a:rPr lang="da-DK" sz="30000" dirty="0">
                <a:solidFill>
                  <a:srgbClr val="F0C9C6"/>
                </a:solidFill>
                <a:latin typeface="Georgia" panose="02040502050405020303" pitchFamily="18" charset="0"/>
              </a:rPr>
              <a:t>”</a:t>
            </a:r>
          </a:p>
        </p:txBody>
      </p:sp>
    </p:spTree>
    <p:extLst>
      <p:ext uri="{BB962C8B-B14F-4D97-AF65-F5344CB8AC3E}">
        <p14:creationId xmlns:p14="http://schemas.microsoft.com/office/powerpoint/2010/main" val="199973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75">
            <a:extLst>
              <a:ext uri="{FF2B5EF4-FFF2-40B4-BE49-F238E27FC236}">
                <a16:creationId xmlns:a16="http://schemas.microsoft.com/office/drawing/2014/main" id="{D2B22A4E-F607-E8C3-6741-3CF5B3CC8F18}"/>
              </a:ext>
            </a:extLst>
          </p:cNvPr>
          <p:cNvPicPr/>
          <p:nvPr/>
        </p:nvPicPr>
        <p:blipFill>
          <a:blip r:embed="rId3"/>
          <a:stretch/>
        </p:blipFill>
        <p:spPr>
          <a:xfrm>
            <a:off x="7987020" y="2089996"/>
            <a:ext cx="2951273" cy="2951273"/>
          </a:xfrm>
          <a:prstGeom prst="rect">
            <a:avLst/>
          </a:prstGeom>
          <a:ln w="0">
            <a:noFill/>
          </a:ln>
        </p:spPr>
      </p:pic>
      <p:pic>
        <p:nvPicPr>
          <p:cNvPr id="15" name="Pladsholder til billede 14">
            <a:extLst>
              <a:ext uri="{FF2B5EF4-FFF2-40B4-BE49-F238E27FC236}">
                <a16:creationId xmlns:a16="http://schemas.microsoft.com/office/drawing/2014/main" id="{72DAFF33-18C0-96C8-F59B-DED48C9673A9}"/>
              </a:ext>
            </a:extLst>
          </p:cNvPr>
          <p:cNvPicPr>
            <a:picLocks noGrp="1" noChangeAspect="1"/>
          </p:cNvPicPr>
          <p:nvPr>
            <p:ph type="pic" sz="quarter" idx="13"/>
          </p:nvPr>
        </p:nvPicPr>
        <p:blipFill>
          <a:blip r:embed="rId4"/>
          <a:srcRect l="23313" r="23313"/>
          <a:stretch>
            <a:fillRect/>
          </a:stretch>
        </p:blipFill>
        <p:spPr/>
      </p:pic>
      <p:sp>
        <p:nvSpPr>
          <p:cNvPr id="3" name="Pladsholder til tekst 2">
            <a:extLst>
              <a:ext uri="{FF2B5EF4-FFF2-40B4-BE49-F238E27FC236}">
                <a16:creationId xmlns:a16="http://schemas.microsoft.com/office/drawing/2014/main" id="{E59163D9-DE4E-6A9E-DA39-5C4852A2323C}"/>
              </a:ext>
            </a:extLst>
          </p:cNvPr>
          <p:cNvSpPr>
            <a:spLocks noGrp="1"/>
          </p:cNvSpPr>
          <p:nvPr>
            <p:ph type="body" sz="quarter" idx="15"/>
          </p:nvPr>
        </p:nvSpPr>
        <p:spPr>
          <a:xfrm>
            <a:off x="608393" y="993281"/>
            <a:ext cx="5487607" cy="5144702"/>
          </a:xfrm>
        </p:spPr>
        <p:txBody>
          <a:bodyPr>
            <a:normAutofit fontScale="92500" lnSpcReduction="20000"/>
          </a:bodyPr>
          <a:lstStyle/>
          <a:p>
            <a:pPr marL="0" indent="0">
              <a:buNone/>
            </a:pPr>
            <a:endParaRPr lang="da-DK" sz="1800" i="1"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da-DK" sz="3900" b="1" dirty="0">
                <a:latin typeface="Georgia" panose="02040502050405020303" pitchFamily="18" charset="0"/>
                <a:ea typeface="Times New Roman" panose="02020603050405020304" pitchFamily="18" charset="0"/>
                <a:cs typeface="Arial" panose="020B0604020202020204" pitchFamily="34" charset="0"/>
              </a:rPr>
              <a:t>Ønsker at mødes</a:t>
            </a:r>
          </a:p>
          <a:p>
            <a:endParaRPr lang="da-DK" b="1"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a-DK" b="1"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da-DK" sz="2200" b="1" dirty="0">
                <a:effectLst/>
                <a:latin typeface="Arial" panose="020B0604020202020204" pitchFamily="34" charset="0"/>
                <a:ea typeface="Times New Roman" panose="02020603050405020304" pitchFamily="18" charset="0"/>
                <a:cs typeface="Arial" panose="020B0604020202020204" pitchFamily="34" charset="0"/>
              </a:rPr>
              <a:t>Transplanteret</a:t>
            </a:r>
            <a:r>
              <a:rPr lang="da-DK" sz="2200" i="1" dirty="0">
                <a:effectLst/>
                <a:latin typeface="Arial" panose="020B0604020202020204" pitchFamily="34" charset="0"/>
                <a:ea typeface="Times New Roman" panose="02020603050405020304" pitchFamily="18" charset="0"/>
                <a:cs typeface="Arial" panose="020B0604020202020204" pitchFamily="34" charset="0"/>
              </a:rPr>
              <a:t>: ”</a:t>
            </a:r>
            <a:r>
              <a:rPr lang="da-DK" sz="2200" i="1" dirty="0">
                <a:latin typeface="Arial" panose="020B0604020202020204" pitchFamily="34" charset="0"/>
                <a:ea typeface="Times New Roman" panose="02020603050405020304" pitchFamily="18" charset="0"/>
                <a:cs typeface="Arial" panose="020B0604020202020204" pitchFamily="34" charset="0"/>
              </a:rPr>
              <a:t>J</a:t>
            </a:r>
            <a:r>
              <a:rPr lang="da-DK" sz="2200" i="1" dirty="0">
                <a:effectLst/>
                <a:latin typeface="Arial" panose="020B0604020202020204" pitchFamily="34" charset="0"/>
                <a:ea typeface="Times New Roman" panose="02020603050405020304" pitchFamily="18" charset="0"/>
                <a:cs typeface="Arial" panose="020B0604020202020204" pitchFamily="34" charset="0"/>
              </a:rPr>
              <a:t>eg vil meget gerne møde familien og høre dem fortælle om min donor”</a:t>
            </a:r>
          </a:p>
          <a:p>
            <a:pPr marL="0" indent="0">
              <a:buNone/>
            </a:pPr>
            <a:endParaRPr lang="da-DK" sz="2200" i="1" dirty="0">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da-DK" sz="2200" b="1" dirty="0">
                <a:latin typeface="Arial" panose="020B0604020202020204" pitchFamily="34" charset="0"/>
                <a:ea typeface="Arial" panose="020B0604020202020204" pitchFamily="34" charset="0"/>
              </a:rPr>
              <a:t>Transplanteret: </a:t>
            </a:r>
            <a:r>
              <a:rPr lang="da-DK" sz="2200" i="1" dirty="0">
                <a:latin typeface="Arial" panose="020B0604020202020204" pitchFamily="34" charset="0"/>
                <a:ea typeface="Arial" panose="020B0604020202020204" pitchFamily="34" charset="0"/>
              </a:rPr>
              <a:t>”Sæt nu de bliver ved med at kime mig ned, eller står foran mit arbejde, fordi de er skuffede over den måde, jeg lever mit liv på. Jeg er jo ikke interesseret i, at vi skal være venner. Jeg tror, det kan være svært at stoppe kontakten uden at virke utaknemmelig, de har jo givet mig et nyt liv”</a:t>
            </a:r>
          </a:p>
          <a:p>
            <a:pPr marL="0" indent="0">
              <a:buNone/>
            </a:pPr>
            <a:endParaRPr lang="da-DK" sz="2200" i="1" dirty="0">
              <a:latin typeface="Arial" panose="020B0604020202020204" pitchFamily="34" charset="0"/>
              <a:ea typeface="Arial" panose="020B0604020202020204" pitchFamily="34" charset="0"/>
              <a:cs typeface="Times New Roman" panose="02020603050405020304" pitchFamily="18" charset="0"/>
            </a:endParaRPr>
          </a:p>
          <a:p>
            <a:pPr marL="0" indent="0">
              <a:buNone/>
            </a:pPr>
            <a:r>
              <a:rPr lang="da-DK" sz="2200" b="1" dirty="0">
                <a:latin typeface="Arial" panose="020B0604020202020204" pitchFamily="34" charset="0"/>
                <a:ea typeface="Arial" panose="020B0604020202020204" pitchFamily="34" charset="0"/>
                <a:cs typeface="Times New Roman" panose="02020603050405020304" pitchFamily="18" charset="0"/>
              </a:rPr>
              <a:t>Pårørende: </a:t>
            </a:r>
            <a:r>
              <a:rPr lang="da-DK" sz="2200" i="1" dirty="0">
                <a:latin typeface="Arial" panose="020B0604020202020204" pitchFamily="34" charset="0"/>
                <a:cs typeface="Times New Roman" panose="02020603050405020304" pitchFamily="18" charset="0"/>
              </a:rPr>
              <a:t>”Jeg kunne godt ha’ lyst til at fortælle om, hvad for et menneske hun var, fordi hun jo lever videre i et andet menneske – hvis de er interesseret i det”</a:t>
            </a:r>
          </a:p>
          <a:p>
            <a:pPr marL="0" indent="0">
              <a:buNone/>
            </a:pPr>
            <a:r>
              <a:rPr lang="da-DK" sz="2200" i="1" dirty="0">
                <a:solidFill>
                  <a:srgbClr val="7030A0"/>
                </a:solidFill>
                <a:latin typeface="Arial" panose="020B0604020202020204" pitchFamily="34" charset="0"/>
                <a:ea typeface="Arial" panose="020B0604020202020204" pitchFamily="34" charset="0"/>
              </a:rPr>
              <a:t> </a:t>
            </a:r>
          </a:p>
          <a:p>
            <a:pPr marL="0" indent="0">
              <a:buNone/>
            </a:pPr>
            <a:endParaRPr lang="da-DK" sz="2200" i="1"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da-DK" sz="1800" b="1" dirty="0"/>
          </a:p>
          <a:p>
            <a:pPr marL="0" indent="0">
              <a:buNone/>
            </a:pPr>
            <a:endParaRPr lang="da-DK" sz="1800" b="1" dirty="0"/>
          </a:p>
          <a:p>
            <a:endParaRPr lang="da-DK" sz="1800" dirty="0">
              <a:latin typeface="Arial" panose="020B0604020202020204" pitchFamily="34" charset="0"/>
              <a:ea typeface="Arial" panose="020B0604020202020204" pitchFamily="34" charset="0"/>
              <a:cs typeface="Arial" panose="020B0604020202020204" pitchFamily="34" charset="0"/>
            </a:endParaRPr>
          </a:p>
          <a:p>
            <a:pPr marL="0" indent="0">
              <a:buNone/>
            </a:pPr>
            <a:endParaRPr lang="da-DK" sz="1800" dirty="0">
              <a:latin typeface="Arial" panose="020B0604020202020204" pitchFamily="34" charset="0"/>
              <a:ea typeface="Arial" panose="020B0604020202020204" pitchFamily="34" charset="0"/>
              <a:cs typeface="Arial" panose="020B0604020202020204" pitchFamily="34" charset="0"/>
            </a:endParaRPr>
          </a:p>
          <a:p>
            <a:pPr marL="0" indent="0">
              <a:buNone/>
            </a:pPr>
            <a:endParaRPr lang="da-DK" b="1" dirty="0"/>
          </a:p>
        </p:txBody>
      </p:sp>
    </p:spTree>
    <p:extLst>
      <p:ext uri="{BB962C8B-B14F-4D97-AF65-F5344CB8AC3E}">
        <p14:creationId xmlns:p14="http://schemas.microsoft.com/office/powerpoint/2010/main" val="427535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4">
            <a:extLst>
              <a:ext uri="{FF2B5EF4-FFF2-40B4-BE49-F238E27FC236}">
                <a16:creationId xmlns:a16="http://schemas.microsoft.com/office/drawing/2014/main" id="{46125E57-3AAF-8FCB-7895-0F79EF49167C}"/>
              </a:ext>
            </a:extLst>
          </p:cNvPr>
          <p:cNvPicPr>
            <a:picLocks noGrp="1" noChangeAspect="1"/>
          </p:cNvPicPr>
          <p:nvPr>
            <p:ph type="pic" sz="quarter" idx="10"/>
          </p:nvPr>
        </p:nvPicPr>
        <p:blipFill>
          <a:blip r:embed="rId3">
            <a:alphaModFix amt="50000"/>
          </a:blip>
          <a:srcRect t="30104" b="30104"/>
          <a:stretch/>
        </p:blipFill>
        <p:spPr>
          <a:xfrm>
            <a:off x="0" y="0"/>
            <a:ext cx="12192000" cy="6858000"/>
          </a:xfrm>
          <a:prstGeom prst="rect">
            <a:avLst/>
          </a:prstGeom>
        </p:spPr>
      </p:pic>
      <p:sp>
        <p:nvSpPr>
          <p:cNvPr id="3" name="Titel 1">
            <a:extLst>
              <a:ext uri="{FF2B5EF4-FFF2-40B4-BE49-F238E27FC236}">
                <a16:creationId xmlns:a16="http://schemas.microsoft.com/office/drawing/2014/main" id="{0557DFC0-1C51-C088-B238-E68D1B2E896A}"/>
              </a:ext>
            </a:extLst>
          </p:cNvPr>
          <p:cNvSpPr>
            <a:spLocks noGrp="1"/>
          </p:cNvSpPr>
          <p:nvPr>
            <p:ph type="ctrTitle"/>
          </p:nvPr>
        </p:nvSpPr>
        <p:spPr>
          <a:xfrm>
            <a:off x="848138" y="864324"/>
            <a:ext cx="7615794" cy="793307"/>
          </a:xfrm>
        </p:spPr>
        <p:txBody>
          <a:bodyPr>
            <a:normAutofit/>
          </a:bodyPr>
          <a:lstStyle/>
          <a:p>
            <a:r>
              <a:rPr lang="da-DK" b="1" dirty="0"/>
              <a:t>Overordnet konklusion</a:t>
            </a:r>
          </a:p>
        </p:txBody>
      </p:sp>
      <p:sp>
        <p:nvSpPr>
          <p:cNvPr id="4" name="Undertitel 3">
            <a:extLst>
              <a:ext uri="{FF2B5EF4-FFF2-40B4-BE49-F238E27FC236}">
                <a16:creationId xmlns:a16="http://schemas.microsoft.com/office/drawing/2014/main" id="{68035166-5D09-E1F2-179E-E5408E3FE88B}"/>
              </a:ext>
            </a:extLst>
          </p:cNvPr>
          <p:cNvSpPr>
            <a:spLocks noGrp="1"/>
          </p:cNvSpPr>
          <p:nvPr>
            <p:ph type="subTitle" idx="1"/>
          </p:nvPr>
        </p:nvSpPr>
        <p:spPr>
          <a:xfrm>
            <a:off x="848138" y="1540042"/>
            <a:ext cx="10188830" cy="3826042"/>
          </a:xfrm>
        </p:spPr>
        <p:txBody>
          <a:bodyPr>
            <a:normAutofit/>
          </a:bodyPr>
          <a:lstStyle/>
          <a:p>
            <a:pPr marL="0" indent="0">
              <a:buNone/>
            </a:pPr>
            <a:endParaRPr lang="da-DK" sz="1800" i="1" dirty="0">
              <a:latin typeface="Arial" panose="020B0604020202020204" pitchFamily="34" charset="0"/>
              <a:ea typeface="Times New Roman" panose="02020603050405020304" pitchFamily="18" charset="0"/>
              <a:cs typeface="Arial" panose="020B0604020202020204" pitchFamily="34" charset="0"/>
            </a:endParaRPr>
          </a:p>
          <a:p>
            <a:endParaRPr lang="da-DK" dirty="0"/>
          </a:p>
        </p:txBody>
      </p:sp>
      <p:sp>
        <p:nvSpPr>
          <p:cNvPr id="5" name="Pladsholder til tekst 2">
            <a:extLst>
              <a:ext uri="{FF2B5EF4-FFF2-40B4-BE49-F238E27FC236}">
                <a16:creationId xmlns:a16="http://schemas.microsoft.com/office/drawing/2014/main" id="{E5E1932C-7B81-31AD-E698-97A3152C53EB}"/>
              </a:ext>
            </a:extLst>
          </p:cNvPr>
          <p:cNvSpPr>
            <a:spLocks noGrp="1"/>
          </p:cNvSpPr>
          <p:nvPr>
            <p:ph type="body" sz="quarter" idx="4294967295"/>
          </p:nvPr>
        </p:nvSpPr>
        <p:spPr>
          <a:xfrm>
            <a:off x="1024601" y="1934395"/>
            <a:ext cx="8920999" cy="4305984"/>
          </a:xfrm>
          <a:solidFill>
            <a:srgbClr val="F0C9C6">
              <a:alpha val="58824"/>
            </a:srgbClr>
          </a:solidFill>
        </p:spPr>
        <p:txBody>
          <a:bodyPr>
            <a:normAutofit lnSpcReduction="10000"/>
          </a:bodyPr>
          <a:lstStyle/>
          <a:p>
            <a:endParaRPr lang="da-DK" sz="2000" dirty="0"/>
          </a:p>
          <a:p>
            <a:r>
              <a:rPr lang="da-DK" sz="2000" dirty="0"/>
              <a:t>Kompleks område præget af forskellige ønsker og behov </a:t>
            </a:r>
          </a:p>
          <a:p>
            <a:pPr marL="0" indent="0">
              <a:buNone/>
            </a:pPr>
            <a:r>
              <a:rPr lang="da-DK" sz="2000" dirty="0"/>
              <a:t>   (anonym information – skriftlig kontakt – ønsker om at mødes)</a:t>
            </a:r>
          </a:p>
          <a:p>
            <a:r>
              <a:rPr lang="da-DK" sz="2000" dirty="0"/>
              <a:t>Brud på anonymiteten er forankret i et ønske om at kunne give noget tilbage, og for pårørende i et behov for at sikre sig, at donationen har gjort en forskel</a:t>
            </a:r>
          </a:p>
          <a:p>
            <a:r>
              <a:rPr lang="da-DK" sz="2000" dirty="0"/>
              <a:t>Anonymitet er en hjørnesten inden for området - skal kunne balancere mellem at beskytte privatlivet og imødekomme behovet for information om recipienterne og behovet for at kunne anerkende donationen</a:t>
            </a:r>
          </a:p>
          <a:p>
            <a:r>
              <a:rPr lang="da-DK" sz="2000" dirty="0"/>
              <a:t>Hvis der skal slækkes på princippet om anonymitet, er der behov for en form for rammesætning omkring et evt. møde – bekræfte, at det er deres donor/modtager</a:t>
            </a:r>
          </a:p>
          <a:p>
            <a:r>
              <a:rPr lang="da-DK" sz="2000" dirty="0"/>
              <a:t>Behov for klare nationale retningslinjer, så alle kan navigere på en tryg måde.</a:t>
            </a:r>
          </a:p>
          <a:p>
            <a:endParaRPr lang="da-DK" sz="2000" dirty="0"/>
          </a:p>
          <a:p>
            <a:endParaRPr lang="da-DK" sz="2200" dirty="0"/>
          </a:p>
          <a:p>
            <a:endParaRPr lang="da-DK" dirty="0"/>
          </a:p>
        </p:txBody>
      </p:sp>
    </p:spTree>
    <p:extLst>
      <p:ext uri="{BB962C8B-B14F-4D97-AF65-F5344CB8AC3E}">
        <p14:creationId xmlns:p14="http://schemas.microsoft.com/office/powerpoint/2010/main" val="410449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036A0C0-02F2-8C45-1CF0-F2CA65671700}"/>
              </a:ext>
            </a:extLst>
          </p:cNvPr>
          <p:cNvPicPr>
            <a:picLocks noChangeAspect="1"/>
          </p:cNvPicPr>
          <p:nvPr/>
        </p:nvPicPr>
        <p:blipFill rotWithShape="1">
          <a:blip r:embed="rId3"/>
          <a:srcRect l="28676" t="19999" r="25441" b="60393"/>
          <a:stretch/>
        </p:blipFill>
        <p:spPr>
          <a:xfrm>
            <a:off x="2026324" y="721665"/>
            <a:ext cx="8139351" cy="1956563"/>
          </a:xfrm>
          <a:prstGeom prst="rect">
            <a:avLst/>
          </a:prstGeom>
        </p:spPr>
      </p:pic>
      <p:pic>
        <p:nvPicPr>
          <p:cNvPr id="1026" name="Picture 2">
            <a:extLst>
              <a:ext uri="{FF2B5EF4-FFF2-40B4-BE49-F238E27FC236}">
                <a16:creationId xmlns:a16="http://schemas.microsoft.com/office/drawing/2014/main" id="{8DE8DD82-AC9C-A71D-34EB-C48CCE6196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368"/>
          <a:stretch/>
        </p:blipFill>
        <p:spPr bwMode="auto">
          <a:xfrm>
            <a:off x="2026324" y="2986082"/>
            <a:ext cx="7888986" cy="292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extLst>
              <a:ext uri="{FF2B5EF4-FFF2-40B4-BE49-F238E27FC236}">
                <a16:creationId xmlns:a16="http://schemas.microsoft.com/office/drawing/2014/main" id="{3D571649-6F98-DCC9-796A-719F4C456345}"/>
              </a:ext>
            </a:extLst>
          </p:cNvPr>
          <p:cNvSpPr/>
          <p:nvPr/>
        </p:nvSpPr>
        <p:spPr>
          <a:xfrm>
            <a:off x="3260469" y="3207250"/>
            <a:ext cx="1365764" cy="353387"/>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dirty="0"/>
          </a:p>
        </p:txBody>
      </p:sp>
      <p:sp>
        <p:nvSpPr>
          <p:cNvPr id="3" name="Rektangel 2">
            <a:extLst>
              <a:ext uri="{FF2B5EF4-FFF2-40B4-BE49-F238E27FC236}">
                <a16:creationId xmlns:a16="http://schemas.microsoft.com/office/drawing/2014/main" id="{1F0DD431-0F03-6A8F-E359-C23C0A3CA482}"/>
              </a:ext>
            </a:extLst>
          </p:cNvPr>
          <p:cNvSpPr/>
          <p:nvPr/>
        </p:nvSpPr>
        <p:spPr>
          <a:xfrm>
            <a:off x="3843339" y="4585390"/>
            <a:ext cx="1209468" cy="358083"/>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dirty="0"/>
          </a:p>
        </p:txBody>
      </p:sp>
      <p:sp>
        <p:nvSpPr>
          <p:cNvPr id="6" name="Rektangel 5">
            <a:extLst>
              <a:ext uri="{FF2B5EF4-FFF2-40B4-BE49-F238E27FC236}">
                <a16:creationId xmlns:a16="http://schemas.microsoft.com/office/drawing/2014/main" id="{F274D81C-DB1F-CA8D-2552-EEA8E9E9B01C}"/>
              </a:ext>
            </a:extLst>
          </p:cNvPr>
          <p:cNvSpPr/>
          <p:nvPr/>
        </p:nvSpPr>
        <p:spPr>
          <a:xfrm>
            <a:off x="2577587" y="945063"/>
            <a:ext cx="1622938" cy="353387"/>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dirty="0"/>
          </a:p>
        </p:txBody>
      </p:sp>
    </p:spTree>
    <p:extLst>
      <p:ext uri="{BB962C8B-B14F-4D97-AF65-F5344CB8AC3E}">
        <p14:creationId xmlns:p14="http://schemas.microsoft.com/office/powerpoint/2010/main" val="249563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4">
            <a:extLst>
              <a:ext uri="{FF2B5EF4-FFF2-40B4-BE49-F238E27FC236}">
                <a16:creationId xmlns:a16="http://schemas.microsoft.com/office/drawing/2014/main" id="{46125E57-3AAF-8FCB-7895-0F79EF49167C}"/>
              </a:ext>
            </a:extLst>
          </p:cNvPr>
          <p:cNvPicPr>
            <a:picLocks noGrp="1" noChangeAspect="1"/>
          </p:cNvPicPr>
          <p:nvPr>
            <p:ph type="pic" sz="quarter" idx="10"/>
          </p:nvPr>
        </p:nvPicPr>
        <p:blipFill>
          <a:blip r:embed="rId3">
            <a:alphaModFix amt="50000"/>
          </a:blip>
          <a:srcRect t="30104" b="30104"/>
          <a:stretch/>
        </p:blipFill>
        <p:spPr>
          <a:xfrm>
            <a:off x="0" y="0"/>
            <a:ext cx="12192000" cy="6858000"/>
          </a:xfrm>
          <a:prstGeom prst="rect">
            <a:avLst/>
          </a:prstGeom>
        </p:spPr>
      </p:pic>
      <p:sp>
        <p:nvSpPr>
          <p:cNvPr id="3" name="Titel 1">
            <a:extLst>
              <a:ext uri="{FF2B5EF4-FFF2-40B4-BE49-F238E27FC236}">
                <a16:creationId xmlns:a16="http://schemas.microsoft.com/office/drawing/2014/main" id="{0557DFC0-1C51-C088-B238-E68D1B2E896A}"/>
              </a:ext>
            </a:extLst>
          </p:cNvPr>
          <p:cNvSpPr>
            <a:spLocks noGrp="1"/>
          </p:cNvSpPr>
          <p:nvPr>
            <p:ph type="ctrTitle"/>
          </p:nvPr>
        </p:nvSpPr>
        <p:spPr>
          <a:xfrm>
            <a:off x="848138" y="864324"/>
            <a:ext cx="7615794" cy="793307"/>
          </a:xfrm>
        </p:spPr>
        <p:txBody>
          <a:bodyPr>
            <a:normAutofit/>
          </a:bodyPr>
          <a:lstStyle/>
          <a:p>
            <a:r>
              <a:rPr lang="da-DK" b="1" dirty="0"/>
              <a:t>Overordnet konklusion</a:t>
            </a:r>
          </a:p>
        </p:txBody>
      </p:sp>
      <p:sp>
        <p:nvSpPr>
          <p:cNvPr id="4" name="Undertitel 3">
            <a:extLst>
              <a:ext uri="{FF2B5EF4-FFF2-40B4-BE49-F238E27FC236}">
                <a16:creationId xmlns:a16="http://schemas.microsoft.com/office/drawing/2014/main" id="{68035166-5D09-E1F2-179E-E5408E3FE88B}"/>
              </a:ext>
            </a:extLst>
          </p:cNvPr>
          <p:cNvSpPr>
            <a:spLocks noGrp="1"/>
          </p:cNvSpPr>
          <p:nvPr>
            <p:ph type="subTitle" idx="1"/>
          </p:nvPr>
        </p:nvSpPr>
        <p:spPr>
          <a:xfrm>
            <a:off x="848138" y="1540042"/>
            <a:ext cx="10188830" cy="3826042"/>
          </a:xfrm>
        </p:spPr>
        <p:txBody>
          <a:bodyPr>
            <a:normAutofit/>
          </a:bodyPr>
          <a:lstStyle/>
          <a:p>
            <a:pPr marL="0" indent="0">
              <a:buNone/>
            </a:pPr>
            <a:endParaRPr lang="da-DK" sz="1800" i="1" dirty="0">
              <a:latin typeface="Arial" panose="020B0604020202020204" pitchFamily="34" charset="0"/>
              <a:ea typeface="Times New Roman" panose="02020603050405020304" pitchFamily="18" charset="0"/>
              <a:cs typeface="Arial" panose="020B0604020202020204" pitchFamily="34" charset="0"/>
            </a:endParaRPr>
          </a:p>
          <a:p>
            <a:endParaRPr lang="da-DK" dirty="0"/>
          </a:p>
        </p:txBody>
      </p:sp>
      <p:sp>
        <p:nvSpPr>
          <p:cNvPr id="5" name="Pladsholder til tekst 2">
            <a:extLst>
              <a:ext uri="{FF2B5EF4-FFF2-40B4-BE49-F238E27FC236}">
                <a16:creationId xmlns:a16="http://schemas.microsoft.com/office/drawing/2014/main" id="{E5E1932C-7B81-31AD-E698-97A3152C53EB}"/>
              </a:ext>
            </a:extLst>
          </p:cNvPr>
          <p:cNvSpPr>
            <a:spLocks noGrp="1"/>
          </p:cNvSpPr>
          <p:nvPr>
            <p:ph type="body" sz="quarter" idx="4294967295"/>
          </p:nvPr>
        </p:nvSpPr>
        <p:spPr>
          <a:xfrm>
            <a:off x="1024601" y="1934395"/>
            <a:ext cx="8920999" cy="4305984"/>
          </a:xfrm>
          <a:solidFill>
            <a:srgbClr val="F0C9C6">
              <a:alpha val="58824"/>
            </a:srgbClr>
          </a:solidFill>
        </p:spPr>
        <p:txBody>
          <a:bodyPr>
            <a:normAutofit/>
          </a:bodyPr>
          <a:lstStyle/>
          <a:p>
            <a:endParaRPr lang="da-DK" sz="2000" dirty="0"/>
          </a:p>
          <a:p>
            <a:pPr marL="0" indent="0">
              <a:buNone/>
            </a:pPr>
            <a:r>
              <a:rPr lang="da-DK" sz="2000" dirty="0"/>
              <a:t>Forts. </a:t>
            </a:r>
          </a:p>
          <a:p>
            <a:r>
              <a:rPr lang="da-DK" sz="2000" dirty="0"/>
              <a:t>Stor forståelse for hinandens situation og holdninger</a:t>
            </a:r>
          </a:p>
          <a:p>
            <a:r>
              <a:rPr lang="da-DK" sz="2000" dirty="0"/>
              <a:t>Bekymring om de kan leve op til hinandens forventninger ved kontakt</a:t>
            </a:r>
          </a:p>
          <a:p>
            <a:r>
              <a:rPr lang="da-DK" sz="2000" dirty="0"/>
              <a:t>Kontakt / information er ikke ubetinget givende</a:t>
            </a:r>
          </a:p>
          <a:p>
            <a:r>
              <a:rPr lang="da-DK" sz="2000" dirty="0"/>
              <a:t>Et område præget af ambivalens</a:t>
            </a:r>
          </a:p>
          <a:p>
            <a:pPr marL="0" indent="0">
              <a:buNone/>
            </a:pPr>
            <a:endParaRPr lang="da-DK" sz="2000" dirty="0"/>
          </a:p>
          <a:p>
            <a:endParaRPr lang="da-DK" sz="2200" dirty="0"/>
          </a:p>
          <a:p>
            <a:endParaRPr lang="da-DK" dirty="0"/>
          </a:p>
        </p:txBody>
      </p:sp>
    </p:spTree>
    <p:extLst>
      <p:ext uri="{BB962C8B-B14F-4D97-AF65-F5344CB8AC3E}">
        <p14:creationId xmlns:p14="http://schemas.microsoft.com/office/powerpoint/2010/main" val="249116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dsholder til billede 17"/>
          <p:cNvSpPr>
            <a:spLocks noGrp="1"/>
          </p:cNvSpPr>
          <p:nvPr>
            <p:ph type="pic" sz="quarter" idx="10"/>
          </p:nvPr>
        </p:nvSpPr>
        <p:spPr/>
        <p:txBody>
          <a:bodyPr/>
          <a:lstStyle/>
          <a:p>
            <a:endParaRPr lang="da-DK"/>
          </a:p>
        </p:txBody>
      </p:sp>
      <p:sp>
        <p:nvSpPr>
          <p:cNvPr id="16" name="Titel 15"/>
          <p:cNvSpPr>
            <a:spLocks noGrp="1"/>
          </p:cNvSpPr>
          <p:nvPr>
            <p:ph type="ctrTitle"/>
          </p:nvPr>
        </p:nvSpPr>
        <p:spPr>
          <a:xfrm>
            <a:off x="857134" y="667159"/>
            <a:ext cx="4929771" cy="861174"/>
          </a:xfrm>
        </p:spPr>
        <p:txBody>
          <a:bodyPr>
            <a:normAutofit/>
          </a:bodyPr>
          <a:lstStyle/>
          <a:p>
            <a:r>
              <a:rPr lang="da-DK" sz="3600" b="1" dirty="0"/>
              <a:t>Anbefalinger</a:t>
            </a:r>
          </a:p>
        </p:txBody>
      </p:sp>
      <p:sp>
        <p:nvSpPr>
          <p:cNvPr id="3" name="Rectangle 3">
            <a:extLst>
              <a:ext uri="{FF2B5EF4-FFF2-40B4-BE49-F238E27FC236}">
                <a16:creationId xmlns:a16="http://schemas.microsoft.com/office/drawing/2014/main" id="{6AC9EE9A-C291-65EE-8FC8-1E2D669C8AA6}"/>
              </a:ext>
            </a:extLst>
          </p:cNvPr>
          <p:cNvSpPr>
            <a:spLocks noChangeArrowheads="1"/>
          </p:cNvSpPr>
          <p:nvPr/>
        </p:nvSpPr>
        <p:spPr bwMode="auto">
          <a:xfrm>
            <a:off x="852652" y="2923685"/>
            <a:ext cx="10917354" cy="2425555"/>
          </a:xfrm>
          <a:prstGeom prst="rect">
            <a:avLst/>
          </a:prstGeom>
          <a:solidFill>
            <a:srgbClr val="B2CED6">
              <a:alpha val="30196"/>
            </a:srgbClr>
          </a:solidFill>
          <a:ln w="19050">
            <a:solidFill>
              <a:srgbClr val="FFFFFF"/>
            </a:solidFill>
            <a:miter lim="800000"/>
            <a:headEnd/>
            <a:tailEnd/>
          </a:ln>
        </p:spPr>
        <p:txBody>
          <a:bodyPr vert="horz" wrap="square" lIns="108000" tIns="108000" rIns="108000" bIns="10800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2000" b="0" i="0" u="none" strike="noStrike" cap="none" normalizeH="0" baseline="0" dirty="0">
              <a:ln>
                <a:noFill/>
              </a:ln>
              <a:solidFill>
                <a:srgbClr val="004567"/>
              </a:solidFill>
              <a:effectLst/>
              <a:ea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000" b="0" i="0" u="none" strike="noStrike" cap="none" normalizeH="0" baseline="0" dirty="0">
                <a:ln>
                  <a:noFill/>
                </a:ln>
                <a:solidFill>
                  <a:srgbClr val="004567"/>
                </a:solidFill>
                <a:effectLst/>
                <a:ea typeface="Arial" panose="020B0604020202020204" pitchFamily="34" charset="0"/>
                <a:cs typeface="Arial" panose="020B0604020202020204" pitchFamily="34" charset="0"/>
              </a:rPr>
              <a:t>Følgende bør indgå i nationale retningslinjer, der kan udleveres på hospitalerne: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2000" b="0" i="0" u="none" strike="noStrike" cap="none" normalizeH="0" baseline="0" dirty="0">
              <a:ln>
                <a:noFill/>
              </a:ln>
              <a:solidFill>
                <a:schemeClr val="tx1"/>
              </a:solidFill>
              <a:effectLst/>
            </a:endParaRPr>
          </a:p>
          <a:p>
            <a:pPr lvl="0" eaLnBrk="0" fontAlgn="base" hangingPunct="0">
              <a:spcBef>
                <a:spcPct val="0"/>
              </a:spcBef>
              <a:spcAft>
                <a:spcPct val="0"/>
              </a:spcAft>
              <a:buFontTx/>
              <a:buChar char="•"/>
            </a:pPr>
            <a:r>
              <a:rPr kumimoji="0" lang="da-DK" altLang="da-DK" sz="2000" b="0" i="0" u="none" strike="noStrike" cap="none" normalizeH="0" baseline="0" dirty="0">
                <a:ln>
                  <a:noFill/>
                </a:ln>
                <a:solidFill>
                  <a:srgbClr val="004567"/>
                </a:solidFill>
                <a:effectLst/>
                <a:ea typeface="Arial" panose="020B0604020202020204" pitchFamily="34" charset="0"/>
                <a:cs typeface="Arial" panose="020B0604020202020204" pitchFamily="34" charset="0"/>
              </a:rPr>
              <a:t> Vejledning</a:t>
            </a:r>
            <a:r>
              <a:rPr lang="da-DK" altLang="da-DK" sz="2000" dirty="0">
                <a:solidFill>
                  <a:srgbClr val="004567"/>
                </a:solidFill>
                <a:ea typeface="Arial" panose="020B0604020202020204" pitchFamily="34" charset="0"/>
                <a:cs typeface="Arial" panose="020B0604020202020204" pitchFamily="34" charset="0"/>
              </a:rPr>
              <a:t> i at opretholde anonymitet</a:t>
            </a:r>
          </a:p>
          <a:p>
            <a:pPr lvl="0" eaLnBrk="0" fontAlgn="base" hangingPunct="0">
              <a:spcBef>
                <a:spcPct val="0"/>
              </a:spcBef>
              <a:spcAft>
                <a:spcPct val="0"/>
              </a:spcAft>
              <a:buFontTx/>
              <a:buChar char="•"/>
            </a:pPr>
            <a:endParaRPr kumimoji="0" lang="da-DK" altLang="da-DK"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a-DK" altLang="da-DK" sz="2000" b="0" i="0" u="none" strike="noStrike" cap="none" normalizeH="0" baseline="0" dirty="0">
                <a:ln>
                  <a:noFill/>
                </a:ln>
                <a:solidFill>
                  <a:srgbClr val="004567"/>
                </a:solidFill>
                <a:effectLst/>
                <a:ea typeface="Arial" panose="020B0604020202020204" pitchFamily="34" charset="0"/>
                <a:cs typeface="Arial" panose="020B0604020202020204" pitchFamily="34" charset="0"/>
              </a:rPr>
              <a:t> Beskrivelse af begrundelserne for anonymiteten</a:t>
            </a:r>
            <a:endParaRPr kumimoji="0" lang="da-DK" altLang="da-DK" sz="2000" b="0" i="0" u="none" strike="noStrike" cap="none" normalizeH="0" baseline="0" dirty="0">
              <a:ln>
                <a:noFill/>
              </a:ln>
              <a:solidFill>
                <a:schemeClr val="tx1"/>
              </a:solidFill>
              <a:effectLst/>
            </a:endParaRPr>
          </a:p>
        </p:txBody>
      </p:sp>
      <p:sp>
        <p:nvSpPr>
          <p:cNvPr id="4" name="Rectangle 4">
            <a:extLst>
              <a:ext uri="{FF2B5EF4-FFF2-40B4-BE49-F238E27FC236}">
                <a16:creationId xmlns:a16="http://schemas.microsoft.com/office/drawing/2014/main" id="{31FCC38C-AC28-76A4-1FD7-3BE1C7EB9BD2}"/>
              </a:ext>
            </a:extLst>
          </p:cNvPr>
          <p:cNvSpPr>
            <a:spLocks noChangeArrowheads="1"/>
          </p:cNvSpPr>
          <p:nvPr/>
        </p:nvSpPr>
        <p:spPr bwMode="auto">
          <a:xfrm>
            <a:off x="852652" y="1810484"/>
            <a:ext cx="972573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1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eaLnBrk="0" fontAlgn="base" hangingPunct="0">
              <a:spcBef>
                <a:spcPct val="0"/>
              </a:spcBef>
              <a:spcAft>
                <a:spcPct val="0"/>
              </a:spcAft>
            </a:pPr>
            <a:r>
              <a:rPr kumimoji="0" lang="da-DK" altLang="da-DK" sz="2000" b="1" i="0" u="none" strike="noStrike" cap="none" normalizeH="0" baseline="0" dirty="0">
                <a:ln>
                  <a:noFill/>
                </a:ln>
                <a:solidFill>
                  <a:srgbClr val="004567"/>
                </a:solidFill>
                <a:effectLst/>
                <a:latin typeface="Arial" panose="020B0604020202020204" pitchFamily="34" charset="0"/>
                <a:ea typeface="Arial" panose="020B0604020202020204" pitchFamily="34" charset="0"/>
                <a:cs typeface="Times New Roman" panose="02020603050405020304" pitchFamily="18" charset="0"/>
              </a:rPr>
              <a:t>1. Hjælp til at undgå pårørendes og transplanteredes egne brud på anonymitet</a:t>
            </a:r>
            <a:endParaRPr kumimoji="0" lang="da-DK" altLang="da-DK"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1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178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dsholder til billede 17"/>
          <p:cNvSpPr>
            <a:spLocks noGrp="1"/>
          </p:cNvSpPr>
          <p:nvPr>
            <p:ph type="pic" sz="quarter" idx="10"/>
          </p:nvPr>
        </p:nvSpPr>
        <p:spPr/>
        <p:txBody>
          <a:bodyPr/>
          <a:lstStyle/>
          <a:p>
            <a:endParaRPr lang="da-DK"/>
          </a:p>
        </p:txBody>
      </p:sp>
      <p:sp>
        <p:nvSpPr>
          <p:cNvPr id="3" name="Rectangle 3">
            <a:extLst>
              <a:ext uri="{FF2B5EF4-FFF2-40B4-BE49-F238E27FC236}">
                <a16:creationId xmlns:a16="http://schemas.microsoft.com/office/drawing/2014/main" id="{6AC9EE9A-C291-65EE-8FC8-1E2D669C8AA6}"/>
              </a:ext>
            </a:extLst>
          </p:cNvPr>
          <p:cNvSpPr>
            <a:spLocks noChangeArrowheads="1"/>
          </p:cNvSpPr>
          <p:nvPr/>
        </p:nvSpPr>
        <p:spPr bwMode="auto">
          <a:xfrm>
            <a:off x="857134" y="3145187"/>
            <a:ext cx="10917354" cy="2508853"/>
          </a:xfrm>
          <a:prstGeom prst="rect">
            <a:avLst/>
          </a:prstGeom>
          <a:solidFill>
            <a:srgbClr val="B2CED6">
              <a:alpha val="30196"/>
            </a:srgbClr>
          </a:solidFill>
          <a:ln w="19050">
            <a:solidFill>
              <a:srgbClr val="FFFFFF"/>
            </a:solidFill>
            <a:miter lim="800000"/>
            <a:headEnd/>
            <a:tailEnd/>
          </a:ln>
        </p:spPr>
        <p:txBody>
          <a:bodyPr vert="horz" wrap="square" lIns="108000" tIns="108000" rIns="108000" bIns="108000" numCol="1" anchor="t" anchorCtr="0" compatLnSpc="1">
            <a:prstTxWarp prst="textNoShape">
              <a:avLst/>
            </a:prstTxWarp>
          </a:bodyPr>
          <a:lstStyle/>
          <a:p>
            <a:pPr marL="228600">
              <a:lnSpc>
                <a:spcPct val="107000"/>
              </a:lnSpc>
            </a:pPr>
            <a:r>
              <a:rPr lang="da-DK" sz="2000" dirty="0">
                <a:solidFill>
                  <a:srgbClr val="004567"/>
                </a:solidFill>
                <a:effectLst/>
                <a:ea typeface="Arial" panose="020B0604020202020204" pitchFamily="34" charset="0"/>
                <a:cs typeface="Geeza Pro"/>
              </a:rPr>
              <a:t> </a:t>
            </a:r>
            <a:endParaRPr lang="da-DK" sz="2000" dirty="0">
              <a:effectLst/>
              <a:ea typeface="Arial" panose="020B060402020202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da-DK" sz="2000" dirty="0">
                <a:solidFill>
                  <a:srgbClr val="004567"/>
                </a:solidFill>
                <a:effectLst/>
                <a:ea typeface="Arial" panose="020B0604020202020204" pitchFamily="34" charset="0"/>
                <a:cs typeface="Geeza Pro"/>
              </a:rPr>
              <a:t>Der b</a:t>
            </a:r>
            <a:r>
              <a:rPr lang="da-DK" sz="2000" dirty="0">
                <a:solidFill>
                  <a:srgbClr val="004567"/>
                </a:solidFill>
                <a:effectLst/>
                <a:ea typeface="Arial" panose="020B0604020202020204" pitchFamily="34" charset="0"/>
                <a:cs typeface="Cambria" panose="02040503050406030204" pitchFamily="18" charset="0"/>
              </a:rPr>
              <a:t>ø</a:t>
            </a:r>
            <a:r>
              <a:rPr lang="da-DK" sz="2000" dirty="0">
                <a:solidFill>
                  <a:srgbClr val="004567"/>
                </a:solidFill>
                <a:effectLst/>
                <a:ea typeface="Arial" panose="020B0604020202020204" pitchFamily="34" charset="0"/>
                <a:cs typeface="Geeza Pro"/>
              </a:rPr>
              <a:t>r udarbejdes nationale retningslinjer for, hvilke oplysninger der kan videregives til de p</a:t>
            </a:r>
            <a:r>
              <a:rPr lang="da-DK" sz="2000" dirty="0">
                <a:solidFill>
                  <a:srgbClr val="004567"/>
                </a:solidFill>
                <a:effectLst/>
                <a:ea typeface="Arial" panose="020B0604020202020204" pitchFamily="34" charset="0"/>
                <a:cs typeface="Cambria" panose="02040503050406030204" pitchFamily="18" charset="0"/>
              </a:rPr>
              <a:t>å</a:t>
            </a:r>
            <a:r>
              <a:rPr lang="da-DK" sz="2000" dirty="0">
                <a:solidFill>
                  <a:srgbClr val="004567"/>
                </a:solidFill>
                <a:effectLst/>
                <a:ea typeface="Arial" panose="020B0604020202020204" pitchFamily="34" charset="0"/>
                <a:cs typeface="Geeza Pro"/>
              </a:rPr>
              <a:t>r</a:t>
            </a:r>
            <a:r>
              <a:rPr lang="da-DK" sz="2000" dirty="0">
                <a:solidFill>
                  <a:srgbClr val="004567"/>
                </a:solidFill>
                <a:effectLst/>
                <a:ea typeface="Arial" panose="020B0604020202020204" pitchFamily="34" charset="0"/>
                <a:cs typeface="Cambria" panose="02040503050406030204" pitchFamily="18" charset="0"/>
              </a:rPr>
              <a:t>ø</a:t>
            </a:r>
            <a:r>
              <a:rPr lang="da-DK" sz="2000" dirty="0">
                <a:solidFill>
                  <a:srgbClr val="004567"/>
                </a:solidFill>
                <a:effectLst/>
                <a:ea typeface="Arial" panose="020B0604020202020204" pitchFamily="34" charset="0"/>
                <a:cs typeface="Geeza Pro"/>
              </a:rPr>
              <a:t>rende, og i hvor lang tid efter organdonationen</a:t>
            </a:r>
          </a:p>
          <a:p>
            <a:pPr marL="342900" lvl="0" indent="-342900">
              <a:lnSpc>
                <a:spcPct val="107000"/>
              </a:lnSpc>
              <a:buFont typeface="Arial" panose="020B0604020202020204" pitchFamily="34" charset="0"/>
              <a:buChar char="•"/>
            </a:pPr>
            <a:endParaRPr lang="da-DK" sz="2000" dirty="0">
              <a:solidFill>
                <a:srgbClr val="004567"/>
              </a:solidFill>
              <a:effectLst/>
              <a:ea typeface="Arial" panose="020B0604020202020204" pitchFamily="34" charset="0"/>
              <a:cs typeface="Geeza Pro"/>
            </a:endParaRPr>
          </a:p>
          <a:p>
            <a:pPr marL="342900" indent="-342900">
              <a:lnSpc>
                <a:spcPct val="107000"/>
              </a:lnSpc>
              <a:buFont typeface="Arial" panose="020B0604020202020204" pitchFamily="34" charset="0"/>
              <a:buChar char="•"/>
            </a:pPr>
            <a:r>
              <a:rPr lang="da-DK" sz="2000" dirty="0">
                <a:solidFill>
                  <a:srgbClr val="004567"/>
                </a:solidFill>
                <a:ea typeface="Arial" panose="020B0604020202020204" pitchFamily="34" charset="0"/>
                <a:cs typeface="Geeza Pro"/>
              </a:rPr>
              <a:t>Mundtlig information til pårørende om transplantationen bør suppleres med skriftlig information</a:t>
            </a:r>
            <a:endParaRPr lang="da-DK" sz="2000" dirty="0">
              <a:ea typeface="Arial" panose="020B060402020202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endParaRPr lang="da-DK" sz="2000" dirty="0">
              <a:effectLst/>
              <a:ea typeface="Arial" panose="020B0604020202020204" pitchFamily="34" charset="0"/>
              <a:cs typeface="Times New Roman" panose="02020603050405020304" pitchFamily="18" charset="0"/>
            </a:endParaRPr>
          </a:p>
          <a:p>
            <a:pPr marL="457200">
              <a:lnSpc>
                <a:spcPct val="107000"/>
              </a:lnSpc>
            </a:pPr>
            <a:r>
              <a:rPr lang="da-DK" sz="2000" dirty="0">
                <a:solidFill>
                  <a:srgbClr val="004567"/>
                </a:solidFill>
                <a:effectLst/>
                <a:ea typeface="Arial" panose="020B0604020202020204" pitchFamily="34" charset="0"/>
                <a:cs typeface="Geeza Pro"/>
              </a:rPr>
              <a:t> </a:t>
            </a:r>
            <a:endParaRPr lang="da-DK" sz="2000" dirty="0">
              <a:effectLst/>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2000" b="0" i="0" u="none" strike="noStrike" cap="none" normalizeH="0" baseline="0" dirty="0">
              <a:ln>
                <a:noFill/>
              </a:ln>
              <a:solidFill>
                <a:schemeClr val="tx1"/>
              </a:solidFill>
              <a:effectLst/>
              <a:latin typeface="Arial" panose="020B0604020202020204" pitchFamily="34" charset="0"/>
            </a:endParaRPr>
          </a:p>
        </p:txBody>
      </p:sp>
      <p:sp>
        <p:nvSpPr>
          <p:cNvPr id="4" name="Rectangle 4">
            <a:extLst>
              <a:ext uri="{FF2B5EF4-FFF2-40B4-BE49-F238E27FC236}">
                <a16:creationId xmlns:a16="http://schemas.microsoft.com/office/drawing/2014/main" id="{31FCC38C-AC28-76A4-1FD7-3BE1C7EB9BD2}"/>
              </a:ext>
            </a:extLst>
          </p:cNvPr>
          <p:cNvSpPr>
            <a:spLocks noChangeArrowheads="1"/>
          </p:cNvSpPr>
          <p:nvPr/>
        </p:nvSpPr>
        <p:spPr bwMode="auto">
          <a:xfrm>
            <a:off x="857134" y="1575213"/>
            <a:ext cx="10971273" cy="161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1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da-DK" sz="2000" b="1" dirty="0">
                <a:solidFill>
                  <a:srgbClr val="004567"/>
                </a:solidFill>
                <a:effectLst/>
                <a:latin typeface="Arial" panose="020B0604020202020204" pitchFamily="34" charset="0"/>
                <a:ea typeface="Arial" panose="020B0604020202020204" pitchFamily="34" charset="0"/>
                <a:cs typeface="Times New Roman" panose="02020603050405020304" pitchFamily="18" charset="0"/>
              </a:rPr>
              <a:t>2. Information fra hospitalet</a:t>
            </a:r>
            <a:endParaRPr lang="da-DK" sz="2000" b="1" dirty="0">
              <a:solidFill>
                <a:srgbClr val="004567"/>
              </a:solidFill>
              <a:latin typeface="Arial" panose="020B0604020202020204" pitchFamily="34" charset="0"/>
              <a:ea typeface="Arial" panose="020B0604020202020204" pitchFamily="34" charset="0"/>
              <a:cs typeface="Times New Roman" panose="02020603050405020304" pitchFamily="18" charset="0"/>
            </a:endParaRPr>
          </a:p>
          <a:p>
            <a:r>
              <a:rPr lang="da-DK" sz="2000" dirty="0">
                <a:effectLst/>
                <a:latin typeface="Arial" panose="020B0604020202020204" pitchFamily="34" charset="0"/>
                <a:ea typeface="Arial" panose="020B0604020202020204" pitchFamily="34" charset="0"/>
                <a:cs typeface="Arial" panose="020B0604020202020204" pitchFamily="34" charset="0"/>
              </a:rPr>
              <a:t>Information, der er givet i forlængelse af dødsfaldet, kan være svær at huske, men netop viden </a:t>
            </a:r>
          </a:p>
          <a:p>
            <a:r>
              <a:rPr lang="da-DK" sz="2000" dirty="0">
                <a:effectLst/>
                <a:latin typeface="Arial" panose="020B0604020202020204" pitchFamily="34" charset="0"/>
                <a:ea typeface="Arial" panose="020B0604020202020204" pitchFamily="34" charset="0"/>
                <a:cs typeface="Arial" panose="020B0604020202020204" pitchFamily="34" charset="0"/>
              </a:rPr>
              <a:t>om, at </a:t>
            </a:r>
            <a:r>
              <a:rPr lang="da-DK" sz="2000" dirty="0">
                <a:solidFill>
                  <a:srgbClr val="004567"/>
                </a:solidFill>
                <a:effectLst/>
                <a:latin typeface="Arial" panose="020B0604020202020204" pitchFamily="34" charset="0"/>
                <a:ea typeface="Arial" panose="020B0604020202020204" pitchFamily="34" charset="0"/>
                <a:cs typeface="Arial" panose="020B0604020202020204" pitchFamily="34" charset="0"/>
              </a:rPr>
              <a:t>donationen</a:t>
            </a:r>
            <a:r>
              <a:rPr lang="da-DK" sz="2000" dirty="0">
                <a:effectLst/>
                <a:latin typeface="Arial" panose="020B0604020202020204" pitchFamily="34" charset="0"/>
                <a:ea typeface="Arial" panose="020B0604020202020204" pitchFamily="34" charset="0"/>
                <a:cs typeface="Arial" panose="020B0604020202020204" pitchFamily="34" charset="0"/>
              </a:rPr>
              <a:t> har gjort en forskel for andre, har betydning for de pårørende i efterforløbet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2000" b="0" i="0" u="none" strike="noStrike" cap="none" normalizeH="0" baseline="0" dirty="0">
              <a:ln>
                <a:noFill/>
              </a:ln>
              <a:solidFill>
                <a:schemeClr val="tx1"/>
              </a:solidFill>
              <a:effectLst/>
              <a:latin typeface="Arial" panose="020B0604020202020204" pitchFamily="34" charset="0"/>
            </a:endParaRPr>
          </a:p>
        </p:txBody>
      </p:sp>
      <p:sp>
        <p:nvSpPr>
          <p:cNvPr id="2" name="Titel 15">
            <a:extLst>
              <a:ext uri="{FF2B5EF4-FFF2-40B4-BE49-F238E27FC236}">
                <a16:creationId xmlns:a16="http://schemas.microsoft.com/office/drawing/2014/main" id="{ACC6C4BA-B545-A3B9-3350-97C4D4A3788A}"/>
              </a:ext>
            </a:extLst>
          </p:cNvPr>
          <p:cNvSpPr>
            <a:spLocks noGrp="1"/>
          </p:cNvSpPr>
          <p:nvPr>
            <p:ph type="ctrTitle"/>
          </p:nvPr>
        </p:nvSpPr>
        <p:spPr>
          <a:xfrm>
            <a:off x="857134" y="667159"/>
            <a:ext cx="4929771" cy="861174"/>
          </a:xfrm>
        </p:spPr>
        <p:txBody>
          <a:bodyPr>
            <a:normAutofit/>
          </a:bodyPr>
          <a:lstStyle/>
          <a:p>
            <a:r>
              <a:rPr lang="da-DK" sz="3600" b="1" dirty="0"/>
              <a:t>Anbefalinger</a:t>
            </a:r>
          </a:p>
        </p:txBody>
      </p:sp>
    </p:spTree>
    <p:extLst>
      <p:ext uri="{BB962C8B-B14F-4D97-AF65-F5344CB8AC3E}">
        <p14:creationId xmlns:p14="http://schemas.microsoft.com/office/powerpoint/2010/main" val="372116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80F60F-AD50-4828-8460-676989704364}"/>
              </a:ext>
            </a:extLst>
          </p:cNvPr>
          <p:cNvSpPr>
            <a:spLocks noGrp="1"/>
          </p:cNvSpPr>
          <p:nvPr>
            <p:ph type="title"/>
          </p:nvPr>
        </p:nvSpPr>
        <p:spPr>
          <a:xfrm>
            <a:off x="849024" y="372920"/>
            <a:ext cx="5246976" cy="1603931"/>
          </a:xfrm>
        </p:spPr>
        <p:txBody>
          <a:bodyPr/>
          <a:lstStyle/>
          <a:p>
            <a:r>
              <a:rPr lang="da-DK" dirty="0"/>
              <a:t> </a:t>
            </a:r>
          </a:p>
        </p:txBody>
      </p:sp>
      <p:sp>
        <p:nvSpPr>
          <p:cNvPr id="3" name="Pladsholder til tekst 2">
            <a:extLst>
              <a:ext uri="{FF2B5EF4-FFF2-40B4-BE49-F238E27FC236}">
                <a16:creationId xmlns:a16="http://schemas.microsoft.com/office/drawing/2014/main" id="{CEF6318E-3DAD-4795-BB5C-3BFA787921A2}"/>
              </a:ext>
            </a:extLst>
          </p:cNvPr>
          <p:cNvSpPr>
            <a:spLocks noGrp="1"/>
          </p:cNvSpPr>
          <p:nvPr>
            <p:ph type="body" sz="quarter" idx="15"/>
          </p:nvPr>
        </p:nvSpPr>
        <p:spPr>
          <a:xfrm>
            <a:off x="849024" y="935628"/>
            <a:ext cx="5246975" cy="5095895"/>
          </a:xfrm>
        </p:spPr>
        <p:txBody>
          <a:bodyPr>
            <a:normAutofit fontScale="92500" lnSpcReduction="10000"/>
          </a:bodyPr>
          <a:lstStyle/>
          <a:p>
            <a:pPr marL="0" indent="0">
              <a:buNone/>
            </a:pPr>
            <a:r>
              <a:rPr lang="da-DK" sz="3600" b="1" kern="100" dirty="0">
                <a:effectLst/>
                <a:latin typeface="Georgia" panose="02040502050405020303" pitchFamily="18" charset="0"/>
                <a:ea typeface="Calibri" panose="020F0502020204030204" pitchFamily="34" charset="0"/>
                <a:cs typeface="Times New Roman" panose="02020603050405020304" pitchFamily="18" charset="0"/>
              </a:rPr>
              <a:t>Behov for klarhed om retstilstanden</a:t>
            </a:r>
          </a:p>
          <a:p>
            <a:pPr marL="0" indent="0">
              <a:buNone/>
            </a:pPr>
            <a:endParaRPr lang="da-DK" sz="3600" b="1" kern="100" dirty="0">
              <a:effectLst/>
              <a:latin typeface="Georgia" panose="02040502050405020303" pitchFamily="18" charset="0"/>
              <a:ea typeface="Calibri" panose="020F0502020204030204" pitchFamily="34" charset="0"/>
              <a:cs typeface="Times New Roman" panose="02020603050405020304" pitchFamily="18" charset="0"/>
            </a:endParaRPr>
          </a:p>
          <a:p>
            <a:pPr marL="0" indent="0">
              <a:lnSpc>
                <a:spcPct val="107000"/>
              </a:lnSpc>
              <a:buNone/>
            </a:pPr>
            <a:r>
              <a:rPr lang="da-DK" kern="100" dirty="0">
                <a:effectLst/>
                <a:latin typeface="Arial" panose="020B0604020202020204" pitchFamily="34" charset="0"/>
                <a:ea typeface="Calibri" panose="020F0502020204030204" pitchFamily="34" charset="0"/>
                <a:cs typeface="Times New Roman" panose="02020603050405020304" pitchFamily="18" charset="0"/>
              </a:rPr>
              <a:t>Lovforslag vedtaget i december 2024 om sundhedspersoners behandling af fortrolige oplysninger</a:t>
            </a:r>
            <a:r>
              <a:rPr lang="da-DK" dirty="0">
                <a:ea typeface="Times New Roman" panose="02020603050405020304" pitchFamily="18" charset="0"/>
              </a:rPr>
              <a:t> om organdonor og organmodtager i forbindelse med et donationsforløb</a:t>
            </a:r>
            <a:r>
              <a:rPr lang="da-DK" kern="100" dirty="0">
                <a:effectLst/>
                <a:latin typeface="Arial" panose="020B0604020202020204" pitchFamily="34" charset="0"/>
                <a:ea typeface="Calibri" panose="020F0502020204030204" pitchFamily="34" charset="0"/>
                <a:cs typeface="Times New Roman" panose="02020603050405020304" pitchFamily="18" charset="0"/>
              </a:rPr>
              <a:t> </a:t>
            </a:r>
          </a:p>
          <a:p>
            <a:pPr marL="0" indent="0">
              <a:lnSpc>
                <a:spcPct val="107000"/>
              </a:lnSpc>
              <a:buNone/>
            </a:pPr>
            <a:endParaRPr lang="da-DK" kern="100" dirty="0">
              <a:latin typeface="Arial" panose="020B0604020202020204" pitchFamily="34" charset="0"/>
              <a:cs typeface="Times New Roman" panose="02020603050405020304" pitchFamily="18" charset="0"/>
            </a:endParaRPr>
          </a:p>
          <a:p>
            <a:pPr marL="0" indent="0">
              <a:lnSpc>
                <a:spcPct val="107000"/>
              </a:lnSpc>
              <a:buNone/>
            </a:pPr>
            <a:r>
              <a:rPr lang="da-DK" dirty="0">
                <a:latin typeface="Arial" panose="020B0604020202020204" pitchFamily="34" charset="0"/>
                <a:ea typeface="Arial" panose="020B0604020202020204" pitchFamily="34" charset="0"/>
                <a:cs typeface="Arial" panose="020B0604020202020204" pitchFamily="34" charset="0"/>
              </a:rPr>
              <a:t>Indenrigs- og sundhedsministeriet kan nu fastsætte regler om bl.a. hvornår og hvordan sundhedspersoner kan eller skal indhente og videregive oplysninger </a:t>
            </a:r>
          </a:p>
          <a:p>
            <a:pPr marL="0" indent="0">
              <a:lnSpc>
                <a:spcPct val="107000"/>
              </a:lnSpc>
              <a:buNone/>
            </a:pPr>
            <a:endParaRPr lang="da-DK" dirty="0">
              <a:latin typeface="Arial" panose="020B0604020202020204" pitchFamily="34" charset="0"/>
              <a:ea typeface="Arial" panose="020B0604020202020204" pitchFamily="34" charset="0"/>
              <a:cs typeface="Arial" panose="020B0604020202020204" pitchFamily="34" charset="0"/>
            </a:endParaRPr>
          </a:p>
          <a:p>
            <a:pPr marL="0" indent="0">
              <a:lnSpc>
                <a:spcPct val="107000"/>
              </a:lnSpc>
              <a:buNone/>
            </a:pPr>
            <a:endParaRPr lang="da-DK" dirty="0">
              <a:latin typeface="+mn-lt"/>
            </a:endParaRPr>
          </a:p>
          <a:p>
            <a:pPr marL="0" indent="0">
              <a:lnSpc>
                <a:spcPct val="107000"/>
              </a:lnSpc>
              <a:buNone/>
            </a:pPr>
            <a:r>
              <a:rPr lang="da-DK" b="1" kern="100" dirty="0">
                <a:latin typeface="Arial" panose="020B0604020202020204" pitchFamily="34" charset="0"/>
                <a:ea typeface="Calibri" panose="020F0502020204030204" pitchFamily="34" charset="0"/>
                <a:cs typeface="Times New Roman" panose="02020603050405020304" pitchFamily="18" charset="0"/>
              </a:rPr>
              <a:t>Afventer de nærmere regler.</a:t>
            </a:r>
          </a:p>
          <a:p>
            <a:pPr marL="0" indent="0">
              <a:lnSpc>
                <a:spcPct val="107000"/>
              </a:lnSpc>
              <a:buNone/>
            </a:pPr>
            <a:endParaRPr lang="da-DK" dirty="0">
              <a:latin typeface="+mn-lt"/>
            </a:endParaRPr>
          </a:p>
          <a:p>
            <a:pPr marL="0" indent="0">
              <a:lnSpc>
                <a:spcPct val="107000"/>
              </a:lnSpc>
              <a:buNone/>
            </a:pPr>
            <a:endParaRPr lang="da-DK" dirty="0">
              <a:latin typeface="+mn-lt"/>
            </a:endParaRPr>
          </a:p>
          <a:p>
            <a:pPr marL="0" indent="0">
              <a:lnSpc>
                <a:spcPct val="107000"/>
              </a:lnSpc>
              <a:buNone/>
            </a:pPr>
            <a:endParaRPr lang="da-DK" kern="100" dirty="0">
              <a:effectLst/>
              <a:latin typeface="Arial" panose="020B0604020202020204" pitchFamily="34" charset="0"/>
              <a:ea typeface="Calibri" panose="020F0502020204030204" pitchFamily="34" charset="0"/>
              <a:cs typeface="Times New Roman" panose="02020603050405020304" pitchFamily="18" charset="0"/>
            </a:endParaRPr>
          </a:p>
          <a:p>
            <a:endParaRPr lang="da-DK" dirty="0"/>
          </a:p>
        </p:txBody>
      </p:sp>
      <p:pic>
        <p:nvPicPr>
          <p:cNvPr id="7" name="Billede 6">
            <a:extLst>
              <a:ext uri="{FF2B5EF4-FFF2-40B4-BE49-F238E27FC236}">
                <a16:creationId xmlns:a16="http://schemas.microsoft.com/office/drawing/2014/main" id="{72E20377-3CEE-90C8-F2AD-98333E1E8D80}"/>
              </a:ext>
            </a:extLst>
          </p:cNvPr>
          <p:cNvPicPr>
            <a:picLocks noChangeAspect="1"/>
          </p:cNvPicPr>
          <p:nvPr/>
        </p:nvPicPr>
        <p:blipFill>
          <a:blip r:embed="rId3"/>
          <a:stretch/>
        </p:blipFill>
        <p:spPr>
          <a:xfrm>
            <a:off x="7560735" y="1332684"/>
            <a:ext cx="3755734" cy="3755734"/>
          </a:xfrm>
          <a:prstGeom prst="rect">
            <a:avLst/>
          </a:prstGeom>
          <a:ln w="0">
            <a:noFill/>
          </a:ln>
        </p:spPr>
      </p:pic>
    </p:spTree>
    <p:extLst>
      <p:ext uri="{BB962C8B-B14F-4D97-AF65-F5344CB8AC3E}">
        <p14:creationId xmlns:p14="http://schemas.microsoft.com/office/powerpoint/2010/main" val="154814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dsholder til billede 17"/>
          <p:cNvSpPr>
            <a:spLocks noGrp="1"/>
          </p:cNvSpPr>
          <p:nvPr>
            <p:ph type="pic" sz="quarter" idx="10"/>
          </p:nvPr>
        </p:nvSpPr>
        <p:spPr>
          <a:xfrm>
            <a:off x="-101029" y="0"/>
            <a:ext cx="12192000" cy="6858000"/>
          </a:xfrm>
        </p:spPr>
        <p:txBody>
          <a:bodyPr/>
          <a:lstStyle/>
          <a:p>
            <a:endParaRPr lang="da-DK"/>
          </a:p>
        </p:txBody>
      </p:sp>
      <p:sp>
        <p:nvSpPr>
          <p:cNvPr id="3" name="Rectangle 3">
            <a:extLst>
              <a:ext uri="{FF2B5EF4-FFF2-40B4-BE49-F238E27FC236}">
                <a16:creationId xmlns:a16="http://schemas.microsoft.com/office/drawing/2014/main" id="{6AC9EE9A-C291-65EE-8FC8-1E2D669C8AA6}"/>
              </a:ext>
            </a:extLst>
          </p:cNvPr>
          <p:cNvSpPr>
            <a:spLocks noChangeArrowheads="1"/>
          </p:cNvSpPr>
          <p:nvPr/>
        </p:nvSpPr>
        <p:spPr bwMode="auto">
          <a:xfrm>
            <a:off x="905260" y="3294434"/>
            <a:ext cx="10917354" cy="1490926"/>
          </a:xfrm>
          <a:prstGeom prst="rect">
            <a:avLst/>
          </a:prstGeom>
          <a:solidFill>
            <a:srgbClr val="B2CED6">
              <a:alpha val="30196"/>
            </a:srgbClr>
          </a:solidFill>
          <a:ln w="19050">
            <a:solidFill>
              <a:srgbClr val="FFFFFF"/>
            </a:solidFill>
            <a:miter lim="800000"/>
            <a:headEnd/>
            <a:tailEnd/>
          </a:ln>
        </p:spPr>
        <p:txBody>
          <a:bodyPr vert="horz" wrap="square" lIns="108000" tIns="108000" rIns="108000" bIns="108000" numCol="1" anchor="t" anchorCtr="0" compatLnSpc="1">
            <a:prstTxWarp prst="textNoShape">
              <a:avLst/>
            </a:prstTxWarp>
          </a:bodyPr>
          <a:lstStyle/>
          <a:p>
            <a:pPr marL="342900" indent="-342900" eaLnBrk="0" fontAlgn="base" hangingPunct="0">
              <a:spcBef>
                <a:spcPct val="0"/>
              </a:spcBef>
              <a:spcAft>
                <a:spcPct val="0"/>
              </a:spcAft>
              <a:buFont typeface="Arial" panose="020B0604020202020204" pitchFamily="34" charset="0"/>
              <a:buChar char="•"/>
            </a:pPr>
            <a:endParaRPr lang="da-DK" sz="2000" dirty="0">
              <a:solidFill>
                <a:srgbClr val="004567"/>
              </a:solidFill>
              <a:effectLst/>
              <a:ea typeface="Arial" panose="020B0604020202020204" pitchFamily="34" charset="0"/>
              <a:cs typeface="Times New Roman" panose="02020603050405020304" pitchFamily="18" charset="0"/>
            </a:endParaRPr>
          </a:p>
          <a:p>
            <a:pPr marL="342900" indent="-342900" eaLnBrk="0" fontAlgn="base" hangingPunct="0">
              <a:spcBef>
                <a:spcPct val="0"/>
              </a:spcBef>
              <a:spcAft>
                <a:spcPct val="0"/>
              </a:spcAft>
              <a:buFont typeface="Arial" panose="020B0604020202020204" pitchFamily="34" charset="0"/>
              <a:buChar char="•"/>
            </a:pPr>
            <a:r>
              <a:rPr lang="da-DK" sz="2000" dirty="0">
                <a:solidFill>
                  <a:srgbClr val="004567"/>
                </a:solidFill>
                <a:effectLst/>
                <a:ea typeface="Arial" panose="020B0604020202020204" pitchFamily="34" charset="0"/>
                <a:cs typeface="Times New Roman" panose="02020603050405020304" pitchFamily="18" charset="0"/>
              </a:rPr>
              <a:t>Opmærksomheden på den interne kommunikation mellem det sundhedsfaglige personale på hospitalet bør skærpes</a:t>
            </a:r>
          </a:p>
          <a:p>
            <a:pPr marL="342900" indent="-342900" eaLnBrk="0" fontAlgn="base" hangingPunct="0">
              <a:spcBef>
                <a:spcPct val="0"/>
              </a:spcBef>
              <a:spcAft>
                <a:spcPct val="0"/>
              </a:spcAft>
              <a:buFont typeface="Arial" panose="020B0604020202020204" pitchFamily="34" charset="0"/>
              <a:buChar char="•"/>
            </a:pPr>
            <a:endParaRPr lang="da-DK" sz="2000" dirty="0">
              <a:effectLst/>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2000" b="0" i="0" u="none" strike="noStrike" cap="none" normalizeH="0" baseline="0" dirty="0">
              <a:ln>
                <a:noFill/>
              </a:ln>
              <a:solidFill>
                <a:schemeClr val="tx1"/>
              </a:solidFill>
              <a:effectLst/>
              <a:latin typeface="Arial" panose="020B0604020202020204" pitchFamily="34" charset="0"/>
            </a:endParaRPr>
          </a:p>
        </p:txBody>
      </p:sp>
      <p:sp>
        <p:nvSpPr>
          <p:cNvPr id="4" name="Rectangle 4">
            <a:extLst>
              <a:ext uri="{FF2B5EF4-FFF2-40B4-BE49-F238E27FC236}">
                <a16:creationId xmlns:a16="http://schemas.microsoft.com/office/drawing/2014/main" id="{31FCC38C-AC28-76A4-1FD7-3BE1C7EB9BD2}"/>
              </a:ext>
            </a:extLst>
          </p:cNvPr>
          <p:cNvSpPr>
            <a:spLocks noChangeArrowheads="1"/>
          </p:cNvSpPr>
          <p:nvPr/>
        </p:nvSpPr>
        <p:spPr bwMode="auto">
          <a:xfrm>
            <a:off x="857134" y="1707106"/>
            <a:ext cx="10917354" cy="2048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1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da-DK" sz="2000" b="1" dirty="0">
                <a:solidFill>
                  <a:srgbClr val="004567"/>
                </a:solidFill>
                <a:latin typeface="Arial" panose="020B0604020202020204" pitchFamily="34" charset="0"/>
                <a:ea typeface="Arial" panose="020B0604020202020204" pitchFamily="34" charset="0"/>
                <a:cs typeface="Times New Roman" panose="02020603050405020304" pitchFamily="18" charset="0"/>
              </a:rPr>
              <a:t>3. Skærpet opmærksomhed om anonymitet på hospitalerne</a:t>
            </a:r>
          </a:p>
          <a:p>
            <a:r>
              <a:rPr lang="da-DK" sz="2000" dirty="0">
                <a:effectLst/>
                <a:latin typeface="Arial" panose="020B0604020202020204" pitchFamily="34" charset="0"/>
                <a:ea typeface="Arial" panose="020B0604020202020204" pitchFamily="34" charset="0"/>
                <a:cs typeface="Times New Roman" panose="02020603050405020304" pitchFamily="18" charset="0"/>
              </a:rPr>
              <a:t>Det er afgørende, at oplysninger om donorerne forbliver fortrolige og ikke utilsigtet er tilgængelige for modtagerne</a:t>
            </a:r>
            <a:endParaRPr lang="da-DK" sz="2000" b="1" dirty="0">
              <a:solidFill>
                <a:srgbClr val="004567"/>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endParaRPr lang="da-DK" sz="2000" b="1" dirty="0">
              <a:solidFill>
                <a:srgbClr val="004567"/>
              </a:solidFill>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2000" b="0" i="0" u="none" strike="noStrike" cap="none" normalizeH="0" baseline="0" dirty="0">
              <a:ln>
                <a:noFill/>
              </a:ln>
              <a:solidFill>
                <a:schemeClr val="tx1"/>
              </a:solidFill>
              <a:effectLst/>
              <a:latin typeface="Arial" panose="020B0604020202020204" pitchFamily="34" charset="0"/>
            </a:endParaRPr>
          </a:p>
        </p:txBody>
      </p:sp>
      <p:sp>
        <p:nvSpPr>
          <p:cNvPr id="2" name="Titel 15">
            <a:extLst>
              <a:ext uri="{FF2B5EF4-FFF2-40B4-BE49-F238E27FC236}">
                <a16:creationId xmlns:a16="http://schemas.microsoft.com/office/drawing/2014/main" id="{97B03D2E-38B5-2912-5240-C67306BFD075}"/>
              </a:ext>
            </a:extLst>
          </p:cNvPr>
          <p:cNvSpPr>
            <a:spLocks noGrp="1"/>
          </p:cNvSpPr>
          <p:nvPr>
            <p:ph type="ctrTitle"/>
          </p:nvPr>
        </p:nvSpPr>
        <p:spPr>
          <a:xfrm>
            <a:off x="857134" y="667159"/>
            <a:ext cx="4929771" cy="861174"/>
          </a:xfrm>
        </p:spPr>
        <p:txBody>
          <a:bodyPr>
            <a:normAutofit/>
          </a:bodyPr>
          <a:lstStyle/>
          <a:p>
            <a:r>
              <a:rPr lang="da-DK" sz="3600" b="1" dirty="0"/>
              <a:t>Anbefalinger</a:t>
            </a:r>
          </a:p>
        </p:txBody>
      </p:sp>
    </p:spTree>
    <p:extLst>
      <p:ext uri="{BB962C8B-B14F-4D97-AF65-F5344CB8AC3E}">
        <p14:creationId xmlns:p14="http://schemas.microsoft.com/office/powerpoint/2010/main" val="2506840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dsholder til billede 17"/>
          <p:cNvSpPr>
            <a:spLocks noGrp="1"/>
          </p:cNvSpPr>
          <p:nvPr>
            <p:ph type="pic" sz="quarter" idx="10"/>
          </p:nvPr>
        </p:nvSpPr>
        <p:spPr/>
        <p:txBody>
          <a:bodyPr/>
          <a:lstStyle/>
          <a:p>
            <a:endParaRPr lang="da-DK"/>
          </a:p>
        </p:txBody>
      </p:sp>
      <p:sp>
        <p:nvSpPr>
          <p:cNvPr id="3" name="Rectangle 3">
            <a:extLst>
              <a:ext uri="{FF2B5EF4-FFF2-40B4-BE49-F238E27FC236}">
                <a16:creationId xmlns:a16="http://schemas.microsoft.com/office/drawing/2014/main" id="{6AC9EE9A-C291-65EE-8FC8-1E2D669C8AA6}"/>
              </a:ext>
            </a:extLst>
          </p:cNvPr>
          <p:cNvSpPr>
            <a:spLocks noChangeArrowheads="1"/>
          </p:cNvSpPr>
          <p:nvPr/>
        </p:nvSpPr>
        <p:spPr bwMode="auto">
          <a:xfrm>
            <a:off x="1046252" y="3256790"/>
            <a:ext cx="10288614" cy="2549650"/>
          </a:xfrm>
          <a:prstGeom prst="rect">
            <a:avLst/>
          </a:prstGeom>
          <a:solidFill>
            <a:srgbClr val="B2CED6">
              <a:alpha val="30196"/>
            </a:srgbClr>
          </a:solidFill>
          <a:ln w="19050">
            <a:solidFill>
              <a:srgbClr val="FFFFFF"/>
            </a:solidFill>
            <a:miter lim="800000"/>
            <a:headEnd/>
            <a:tailEnd/>
          </a:ln>
        </p:spPr>
        <p:txBody>
          <a:bodyPr vert="horz" wrap="square" lIns="108000" tIns="108000" rIns="108000" bIns="108000" numCol="1" anchor="t" anchorCtr="0" compatLnSpc="1">
            <a:prstTxWarp prst="textNoShape">
              <a:avLst/>
            </a:prstTxWarp>
          </a:bodyPr>
          <a:lstStyle/>
          <a:p>
            <a:pPr marL="342900" lvl="0" indent="-342900">
              <a:lnSpc>
                <a:spcPct val="107000"/>
              </a:lnSpc>
              <a:buFont typeface="Symbol" panose="05050102010706020507" pitchFamily="18" charset="2"/>
              <a:buChar char=""/>
            </a:pPr>
            <a:endParaRPr lang="da-DK" sz="2000" dirty="0">
              <a:solidFill>
                <a:srgbClr val="004567"/>
              </a:solidFill>
              <a:effectLst/>
              <a:ea typeface="Arial" panose="020B06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da-DK" sz="2000" dirty="0">
                <a:solidFill>
                  <a:srgbClr val="004567"/>
                </a:solidFill>
                <a:effectLst/>
                <a:ea typeface="Arial" panose="020B0604020202020204" pitchFamily="34" charset="0"/>
                <a:cs typeface="Arial" panose="020B0604020202020204" pitchFamily="34" charset="0"/>
              </a:rPr>
              <a:t>Der bør udarbejdes en national retningslinje for, hvordan anonym skriftlig kontakt til pårørende kan håndteres</a:t>
            </a:r>
            <a:endParaRPr lang="da-DK" sz="2000" dirty="0">
              <a:effectLst/>
              <a:ea typeface="Arial" panose="020B0604020202020204" pitchFamily="34" charset="0"/>
              <a:cs typeface="Times New Roman" panose="02020603050405020304" pitchFamily="18" charset="0"/>
            </a:endParaRPr>
          </a:p>
          <a:p>
            <a:pPr marL="228600">
              <a:lnSpc>
                <a:spcPct val="107000"/>
              </a:lnSpc>
            </a:pPr>
            <a:r>
              <a:rPr lang="da-DK" sz="2000" dirty="0">
                <a:solidFill>
                  <a:srgbClr val="004567"/>
                </a:solidFill>
                <a:effectLst/>
                <a:ea typeface="Arial" panose="020B0604020202020204" pitchFamily="34" charset="0"/>
                <a:cs typeface="Arial" panose="020B0604020202020204" pitchFamily="34" charset="0"/>
              </a:rPr>
              <a:t> </a:t>
            </a:r>
            <a:endParaRPr lang="da-DK" sz="2000" dirty="0">
              <a:effectLst/>
              <a:ea typeface="Arial" panose="020B06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2000" dirty="0">
                <a:solidFill>
                  <a:srgbClr val="004567"/>
                </a:solidFill>
                <a:effectLst/>
                <a:ea typeface="Arial" panose="020B0604020202020204" pitchFamily="34" charset="0"/>
                <a:cs typeface="Arial" panose="020B0604020202020204" pitchFamily="34" charset="0"/>
              </a:rPr>
              <a:t>Der bør udarbejdes en vejledning til, hvordan brevet kan udformes, så det balancerer behovet for fortrolighed med behovet for at kunne udtrykke taknemmelighed </a:t>
            </a:r>
            <a:endParaRPr lang="da-DK" sz="2000" dirty="0">
              <a:effectLst/>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2000" b="0" i="0" u="none" strike="noStrike" cap="none" normalizeH="0" baseline="0" dirty="0">
              <a:ln>
                <a:noFill/>
              </a:ln>
              <a:solidFill>
                <a:schemeClr val="tx1"/>
              </a:solidFill>
              <a:effectLst/>
              <a:latin typeface="Arial" panose="020B0604020202020204" pitchFamily="34" charset="0"/>
            </a:endParaRPr>
          </a:p>
        </p:txBody>
      </p:sp>
      <p:sp>
        <p:nvSpPr>
          <p:cNvPr id="4" name="Rectangle 4">
            <a:extLst>
              <a:ext uri="{FF2B5EF4-FFF2-40B4-BE49-F238E27FC236}">
                <a16:creationId xmlns:a16="http://schemas.microsoft.com/office/drawing/2014/main" id="{31FCC38C-AC28-76A4-1FD7-3BE1C7EB9BD2}"/>
              </a:ext>
            </a:extLst>
          </p:cNvPr>
          <p:cNvSpPr>
            <a:spLocks noChangeArrowheads="1"/>
          </p:cNvSpPr>
          <p:nvPr/>
        </p:nvSpPr>
        <p:spPr bwMode="auto">
          <a:xfrm>
            <a:off x="857134" y="1988716"/>
            <a:ext cx="10917354" cy="149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1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endParaRPr>
          </a:p>
          <a:p>
            <a:r>
              <a:rPr lang="da-DK" sz="2000" b="1" dirty="0">
                <a:solidFill>
                  <a:srgbClr val="004567"/>
                </a:solidFill>
                <a:effectLst/>
                <a:latin typeface="Arial" panose="020B0604020202020204" pitchFamily="34" charset="0"/>
                <a:ea typeface="Arial" panose="020B0604020202020204" pitchFamily="34" charset="0"/>
                <a:cs typeface="Times New Roman" panose="02020603050405020304" pitchFamily="18" charset="0"/>
              </a:rPr>
              <a:t>4. Formalisering af muligheden for anonym skriftlig kontakt fra organmodtager til </a:t>
            </a:r>
          </a:p>
          <a:p>
            <a:r>
              <a:rPr lang="da-DK" sz="2000" b="1" dirty="0">
                <a:solidFill>
                  <a:srgbClr val="004567"/>
                </a:solidFill>
                <a:latin typeface="Arial" panose="020B0604020202020204" pitchFamily="34" charset="0"/>
                <a:ea typeface="Arial" panose="020B0604020202020204" pitchFamily="34" charset="0"/>
                <a:cs typeface="Times New Roman" panose="02020603050405020304" pitchFamily="18" charset="0"/>
              </a:rPr>
              <a:t>   </a:t>
            </a:r>
            <a:r>
              <a:rPr lang="da-DK" sz="2000" b="1" dirty="0">
                <a:solidFill>
                  <a:srgbClr val="004567"/>
                </a:solidFill>
                <a:effectLst/>
                <a:latin typeface="Arial" panose="020B0604020202020204" pitchFamily="34" charset="0"/>
                <a:ea typeface="Arial" panose="020B0604020202020204" pitchFamily="34" charset="0"/>
                <a:cs typeface="Times New Roman" panose="02020603050405020304" pitchFamily="18" charset="0"/>
              </a:rPr>
              <a:t>donors pårørende</a:t>
            </a:r>
          </a:p>
          <a:p>
            <a:endParaRPr lang="da-DK" sz="2000" b="1" dirty="0">
              <a:solidFill>
                <a:srgbClr val="004567"/>
              </a:solidFill>
              <a:effectLst/>
              <a:latin typeface="Arial" panose="020B0604020202020204" pitchFamily="34" charset="0"/>
              <a:ea typeface="Arial" panose="020B0604020202020204" pitchFamily="34" charset="0"/>
              <a:cs typeface="Times New Roman" panose="02020603050405020304" pitchFamily="18" charset="0"/>
            </a:endParaRPr>
          </a:p>
          <a:p>
            <a:r>
              <a:rPr lang="da-DK" sz="20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da-DK" altLang="da-DK" sz="2000" b="0" i="0" u="none" strike="noStrike" cap="none" normalizeH="0" baseline="0" dirty="0">
              <a:ln>
                <a:noFill/>
              </a:ln>
              <a:solidFill>
                <a:schemeClr val="tx1"/>
              </a:solidFill>
              <a:effectLst/>
              <a:latin typeface="Arial" panose="020B0604020202020204" pitchFamily="34" charset="0"/>
            </a:endParaRPr>
          </a:p>
        </p:txBody>
      </p:sp>
      <p:sp>
        <p:nvSpPr>
          <p:cNvPr id="2" name="Titel 15">
            <a:extLst>
              <a:ext uri="{FF2B5EF4-FFF2-40B4-BE49-F238E27FC236}">
                <a16:creationId xmlns:a16="http://schemas.microsoft.com/office/drawing/2014/main" id="{68CB84FA-8BAA-91E9-2980-61F250FF5471}"/>
              </a:ext>
            </a:extLst>
          </p:cNvPr>
          <p:cNvSpPr>
            <a:spLocks noGrp="1"/>
          </p:cNvSpPr>
          <p:nvPr>
            <p:ph type="ctrTitle"/>
          </p:nvPr>
        </p:nvSpPr>
        <p:spPr>
          <a:xfrm>
            <a:off x="857134" y="667159"/>
            <a:ext cx="4929771" cy="861174"/>
          </a:xfrm>
        </p:spPr>
        <p:txBody>
          <a:bodyPr>
            <a:normAutofit/>
          </a:bodyPr>
          <a:lstStyle/>
          <a:p>
            <a:r>
              <a:rPr lang="da-DK" sz="3600" b="1" dirty="0"/>
              <a:t>Anbefalinger</a:t>
            </a:r>
          </a:p>
        </p:txBody>
      </p:sp>
    </p:spTree>
    <p:extLst>
      <p:ext uri="{BB962C8B-B14F-4D97-AF65-F5344CB8AC3E}">
        <p14:creationId xmlns:p14="http://schemas.microsoft.com/office/powerpoint/2010/main" val="45460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dsholder til billede 17"/>
          <p:cNvSpPr>
            <a:spLocks noGrp="1"/>
          </p:cNvSpPr>
          <p:nvPr>
            <p:ph type="pic" sz="quarter" idx="10"/>
          </p:nvPr>
        </p:nvSpPr>
        <p:spPr/>
        <p:txBody>
          <a:bodyPr/>
          <a:lstStyle/>
          <a:p>
            <a:endParaRPr lang="da-DK"/>
          </a:p>
        </p:txBody>
      </p:sp>
      <p:sp>
        <p:nvSpPr>
          <p:cNvPr id="3" name="Rectangle 3">
            <a:extLst>
              <a:ext uri="{FF2B5EF4-FFF2-40B4-BE49-F238E27FC236}">
                <a16:creationId xmlns:a16="http://schemas.microsoft.com/office/drawing/2014/main" id="{6AC9EE9A-C291-65EE-8FC8-1E2D669C8AA6}"/>
              </a:ext>
            </a:extLst>
          </p:cNvPr>
          <p:cNvSpPr>
            <a:spLocks noChangeArrowheads="1"/>
          </p:cNvSpPr>
          <p:nvPr/>
        </p:nvSpPr>
        <p:spPr bwMode="auto">
          <a:xfrm>
            <a:off x="1027579" y="3481999"/>
            <a:ext cx="10442526" cy="1197948"/>
          </a:xfrm>
          <a:prstGeom prst="rect">
            <a:avLst/>
          </a:prstGeom>
          <a:solidFill>
            <a:srgbClr val="B2CED6">
              <a:alpha val="30196"/>
            </a:srgbClr>
          </a:solidFill>
          <a:ln w="19050">
            <a:solidFill>
              <a:srgbClr val="FFFFFF"/>
            </a:solidFill>
            <a:miter lim="800000"/>
            <a:headEnd/>
            <a:tailEnd/>
          </a:ln>
        </p:spPr>
        <p:txBody>
          <a:bodyPr vert="horz" wrap="square" lIns="108000" tIns="108000" rIns="108000" bIns="108000" numCol="1" anchor="t" anchorCtr="0" compatLnSpc="1">
            <a:prstTxWarp prst="textNoShape">
              <a:avLst/>
            </a:prstTxWarp>
          </a:bodyPr>
          <a:lstStyle/>
          <a:p>
            <a:pPr marL="342900" indent="-342900" eaLnBrk="0" fontAlgn="base" hangingPunct="0">
              <a:spcBef>
                <a:spcPct val="0"/>
              </a:spcBef>
              <a:spcAft>
                <a:spcPct val="0"/>
              </a:spcAft>
              <a:buFont typeface="Arial" panose="020B0604020202020204" pitchFamily="34" charset="0"/>
              <a:buChar char="•"/>
            </a:pPr>
            <a:endParaRPr lang="da-DK" sz="2000" dirty="0">
              <a:solidFill>
                <a:srgbClr val="004567"/>
              </a:solidFill>
              <a:effectLst/>
              <a:ea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Arial" panose="020B0604020202020204" pitchFamily="34" charset="0"/>
              <a:buChar char="•"/>
            </a:pPr>
            <a:r>
              <a:rPr lang="da-DK" sz="2000" dirty="0">
                <a:solidFill>
                  <a:srgbClr val="004567"/>
                </a:solidFill>
                <a:effectLst/>
                <a:ea typeface="Arial" panose="020B0604020202020204" pitchFamily="34" charset="0"/>
                <a:cs typeface="Arial" panose="020B0604020202020204" pitchFamily="34" charset="0"/>
              </a:rPr>
              <a:t>Formidlingen af de personlige fortællinger fra de transplanterede bør styrkes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2000" b="0" i="0" u="none" strike="noStrike" cap="none" normalizeH="0" baseline="0" dirty="0">
              <a:ln>
                <a:noFill/>
              </a:ln>
              <a:solidFill>
                <a:schemeClr val="tx1"/>
              </a:solidFill>
              <a:effectLst/>
              <a:latin typeface="Arial" panose="020B0604020202020204" pitchFamily="34" charset="0"/>
            </a:endParaRPr>
          </a:p>
        </p:txBody>
      </p:sp>
      <p:sp>
        <p:nvSpPr>
          <p:cNvPr id="4" name="Rectangle 4">
            <a:extLst>
              <a:ext uri="{FF2B5EF4-FFF2-40B4-BE49-F238E27FC236}">
                <a16:creationId xmlns:a16="http://schemas.microsoft.com/office/drawing/2014/main" id="{31FCC38C-AC28-76A4-1FD7-3BE1C7EB9BD2}"/>
              </a:ext>
            </a:extLst>
          </p:cNvPr>
          <p:cNvSpPr>
            <a:spLocks noChangeArrowheads="1"/>
          </p:cNvSpPr>
          <p:nvPr/>
        </p:nvSpPr>
        <p:spPr bwMode="auto">
          <a:xfrm>
            <a:off x="928704" y="1685435"/>
            <a:ext cx="10947228" cy="130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1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da-DK" sz="2000" b="1" dirty="0">
                <a:solidFill>
                  <a:srgbClr val="004567"/>
                </a:solidFill>
                <a:latin typeface="Arial" panose="020B0604020202020204" pitchFamily="34" charset="0"/>
                <a:ea typeface="Arial" panose="020B0604020202020204" pitchFamily="34" charset="0"/>
                <a:cs typeface="Times New Roman" panose="02020603050405020304" pitchFamily="18" charset="0"/>
              </a:rPr>
              <a:t>5</a:t>
            </a:r>
            <a:r>
              <a:rPr lang="da-DK" sz="2000" b="1" dirty="0">
                <a:solidFill>
                  <a:srgbClr val="004567"/>
                </a:solidFill>
                <a:effectLst/>
                <a:latin typeface="Arial" panose="020B0604020202020204" pitchFamily="34" charset="0"/>
                <a:ea typeface="Arial" panose="020B0604020202020204" pitchFamily="34" charset="0"/>
                <a:cs typeface="Times New Roman" panose="02020603050405020304" pitchFamily="18" charset="0"/>
              </a:rPr>
              <a:t>. Generel information om nytten af transplantation</a:t>
            </a:r>
            <a:endParaRPr lang="da-DK" sz="2000" b="1" dirty="0">
              <a:solidFill>
                <a:srgbClr val="004567"/>
              </a:solidFill>
              <a:latin typeface="Arial" panose="020B0604020202020204" pitchFamily="34" charset="0"/>
              <a:ea typeface="Arial" panose="020B0604020202020204" pitchFamily="34" charset="0"/>
              <a:cs typeface="Times New Roman" panose="02020603050405020304" pitchFamily="18" charset="0"/>
            </a:endParaRPr>
          </a:p>
          <a:p>
            <a:r>
              <a:rPr lang="da-DK" sz="2000" dirty="0">
                <a:latin typeface="Arial" panose="020B0604020202020204" pitchFamily="34" charset="0"/>
                <a:ea typeface="Arial" panose="020B0604020202020204" pitchFamily="34" charset="0"/>
              </a:rPr>
              <a:t>P</a:t>
            </a:r>
            <a:r>
              <a:rPr lang="da-DK" sz="2000" dirty="0">
                <a:effectLst/>
                <a:latin typeface="Arial" panose="020B0604020202020204" pitchFamily="34" charset="0"/>
                <a:ea typeface="Arial" panose="020B0604020202020204" pitchFamily="34" charset="0"/>
              </a:rPr>
              <a:t>årørende og transplanterede ønsker i højere grad at få synliggjort betydningen af </a:t>
            </a:r>
          </a:p>
          <a:p>
            <a:r>
              <a:rPr lang="da-DK" sz="2000" dirty="0">
                <a:effectLst/>
                <a:latin typeface="Arial" panose="020B0604020202020204" pitchFamily="34" charset="0"/>
                <a:ea typeface="Arial" panose="020B0604020202020204" pitchFamily="34" charset="0"/>
              </a:rPr>
              <a:t>donationen for de pårørende, gerne på et mere generelt plan, og uden at anonymiteten brydes </a:t>
            </a:r>
          </a:p>
        </p:txBody>
      </p:sp>
      <p:sp>
        <p:nvSpPr>
          <p:cNvPr id="2" name="Titel 15">
            <a:extLst>
              <a:ext uri="{FF2B5EF4-FFF2-40B4-BE49-F238E27FC236}">
                <a16:creationId xmlns:a16="http://schemas.microsoft.com/office/drawing/2014/main" id="{48DB7458-3BC1-2B56-A372-D2B65172AEE5}"/>
              </a:ext>
            </a:extLst>
          </p:cNvPr>
          <p:cNvSpPr>
            <a:spLocks noGrp="1"/>
          </p:cNvSpPr>
          <p:nvPr>
            <p:ph type="ctrTitle"/>
          </p:nvPr>
        </p:nvSpPr>
        <p:spPr>
          <a:xfrm>
            <a:off x="857134" y="667159"/>
            <a:ext cx="4929771" cy="861174"/>
          </a:xfrm>
        </p:spPr>
        <p:txBody>
          <a:bodyPr>
            <a:normAutofit/>
          </a:bodyPr>
          <a:lstStyle/>
          <a:p>
            <a:r>
              <a:rPr lang="da-DK" sz="3600" b="1" dirty="0"/>
              <a:t>Anbefalinger</a:t>
            </a:r>
          </a:p>
        </p:txBody>
      </p:sp>
    </p:spTree>
    <p:extLst>
      <p:ext uri="{BB962C8B-B14F-4D97-AF65-F5344CB8AC3E}">
        <p14:creationId xmlns:p14="http://schemas.microsoft.com/office/powerpoint/2010/main" val="2368236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AC9EE9A-C291-65EE-8FC8-1E2D669C8AA6}"/>
              </a:ext>
            </a:extLst>
          </p:cNvPr>
          <p:cNvSpPr>
            <a:spLocks noChangeArrowheads="1"/>
          </p:cNvSpPr>
          <p:nvPr/>
        </p:nvSpPr>
        <p:spPr bwMode="auto">
          <a:xfrm>
            <a:off x="889708" y="3255326"/>
            <a:ext cx="10917354" cy="3130234"/>
          </a:xfrm>
          <a:prstGeom prst="rect">
            <a:avLst/>
          </a:prstGeom>
          <a:solidFill>
            <a:srgbClr val="B2CED6">
              <a:alpha val="30196"/>
            </a:srgbClr>
          </a:solidFill>
          <a:ln w="19050">
            <a:solidFill>
              <a:srgbClr val="FFFFFF"/>
            </a:solidFill>
            <a:miter lim="800000"/>
            <a:headEnd/>
            <a:tailEnd/>
          </a:ln>
        </p:spPr>
        <p:txBody>
          <a:bodyPr vert="horz" wrap="square" lIns="108000" tIns="108000" rIns="108000" bIns="108000" numCol="1" anchor="t" anchorCtr="0" compatLnSpc="1">
            <a:prstTxWarp prst="textNoShape">
              <a:avLst/>
            </a:prstTxWarp>
          </a:bodyPr>
          <a:lstStyle/>
          <a:p>
            <a:pPr>
              <a:lnSpc>
                <a:spcPct val="107000"/>
              </a:lnSpc>
              <a:spcAft>
                <a:spcPts val="800"/>
              </a:spcAft>
            </a:pPr>
            <a:endParaRPr lang="da-DK" sz="2000" dirty="0">
              <a:solidFill>
                <a:srgbClr val="004567"/>
              </a:solidFill>
              <a:effectLst/>
              <a:ea typeface="Arial" panose="020B0604020202020204" pitchFamily="34" charset="0"/>
              <a:cs typeface="Arial" panose="020B0604020202020204" pitchFamily="34" charset="0"/>
            </a:endParaRPr>
          </a:p>
          <a:p>
            <a:pPr>
              <a:lnSpc>
                <a:spcPct val="107000"/>
              </a:lnSpc>
              <a:spcAft>
                <a:spcPts val="800"/>
              </a:spcAft>
            </a:pPr>
            <a:r>
              <a:rPr lang="da-DK" sz="2000" dirty="0">
                <a:solidFill>
                  <a:srgbClr val="004567"/>
                </a:solidFill>
                <a:effectLst/>
                <a:ea typeface="Arial" panose="020B0604020202020204" pitchFamily="34" charset="0"/>
                <a:cs typeface="Arial" panose="020B0604020202020204" pitchFamily="34" charset="0"/>
              </a:rPr>
              <a:t>Eventuel kontakt bør rammesættes i offentlig regi</a:t>
            </a:r>
            <a:r>
              <a:rPr lang="da-DK" sz="2000" dirty="0">
                <a:solidFill>
                  <a:srgbClr val="004567"/>
                </a:solidFill>
                <a:effectLst/>
                <a:ea typeface="Arial" panose="020B0604020202020204" pitchFamily="34" charset="0"/>
                <a:cs typeface="Times New Roman" panose="02020603050405020304" pitchFamily="18" charset="0"/>
              </a:rPr>
              <a:t>, </a:t>
            </a:r>
            <a:r>
              <a:rPr lang="da-DK" sz="2000" dirty="0">
                <a:solidFill>
                  <a:srgbClr val="004567"/>
                </a:solidFill>
                <a:effectLst/>
                <a:ea typeface="Arial" panose="020B0604020202020204" pitchFamily="34" charset="0"/>
                <a:cs typeface="Arial" panose="020B0604020202020204" pitchFamily="34" charset="0"/>
              </a:rPr>
              <a:t>så det sikres, at:</a:t>
            </a:r>
          </a:p>
          <a:p>
            <a:pPr marL="342900" lvl="0" indent="-342900">
              <a:lnSpc>
                <a:spcPct val="107000"/>
              </a:lnSpc>
              <a:buFont typeface="Arial" panose="020B0604020202020204" pitchFamily="34" charset="0"/>
              <a:buChar char="•"/>
            </a:pPr>
            <a:r>
              <a:rPr lang="da-DK" sz="2000" dirty="0">
                <a:solidFill>
                  <a:srgbClr val="004567"/>
                </a:solidFill>
                <a:effectLst/>
                <a:ea typeface="Arial" panose="020B0604020202020204" pitchFamily="34" charset="0"/>
                <a:cs typeface="Arial" panose="020B0604020202020204" pitchFamily="34" charset="0"/>
              </a:rPr>
              <a:t>Ønsket om kontakt er gensidigt</a:t>
            </a:r>
          </a:p>
          <a:p>
            <a:pPr marL="342900" lvl="0" indent="-342900">
              <a:lnSpc>
                <a:spcPct val="107000"/>
              </a:lnSpc>
              <a:buFont typeface="Arial" panose="020B0604020202020204" pitchFamily="34" charset="0"/>
              <a:buChar char="•"/>
            </a:pPr>
            <a:r>
              <a:rPr lang="da-DK" sz="2000" dirty="0">
                <a:solidFill>
                  <a:srgbClr val="004567"/>
                </a:solidFill>
                <a:effectLst/>
                <a:ea typeface="Arial" panose="020B0604020202020204" pitchFamily="34" charset="0"/>
                <a:cs typeface="Arial" panose="020B0604020202020204" pitchFamily="34" charset="0"/>
              </a:rPr>
              <a:t>Fordele og ulemper ved kontakt forinden er tydeliggjort</a:t>
            </a:r>
          </a:p>
          <a:p>
            <a:pPr marL="342900" lvl="0" indent="-342900">
              <a:lnSpc>
                <a:spcPct val="107000"/>
              </a:lnSpc>
              <a:buFont typeface="Arial" panose="020B0604020202020204" pitchFamily="34" charset="0"/>
              <a:buChar char="•"/>
            </a:pPr>
            <a:r>
              <a:rPr lang="da-DK" sz="2000" dirty="0">
                <a:solidFill>
                  <a:srgbClr val="004567"/>
                </a:solidFill>
                <a:effectLst/>
                <a:ea typeface="Arial" panose="020B0604020202020204" pitchFamily="34" charset="0"/>
                <a:cs typeface="Arial" panose="020B0604020202020204" pitchFamily="34" charset="0"/>
              </a:rPr>
              <a:t>Donorernes og de transplanteredes identitet er bekræftet via hospitalet</a:t>
            </a:r>
          </a:p>
          <a:p>
            <a:pPr marL="342900" lvl="0" indent="-342900">
              <a:lnSpc>
                <a:spcPct val="107000"/>
              </a:lnSpc>
              <a:buFont typeface="Arial" panose="020B0604020202020204" pitchFamily="34" charset="0"/>
              <a:buChar char="•"/>
            </a:pPr>
            <a:r>
              <a:rPr lang="da-DK" sz="2000" dirty="0">
                <a:solidFill>
                  <a:srgbClr val="004567"/>
                </a:solidFill>
                <a:effectLst/>
                <a:ea typeface="Arial" panose="020B0604020202020204" pitchFamily="34" charset="0"/>
                <a:cs typeface="Arial" panose="020B0604020202020204" pitchFamily="34" charset="0"/>
              </a:rPr>
              <a:t>Der forinden er udarbejdet en kontrakt med klare aftaler for relationen, herunder tidsperspektivet. Kontakten skal være forventningsafstemt</a:t>
            </a:r>
            <a:endParaRPr lang="da-DK" sz="2000" dirty="0">
              <a:effectLst/>
              <a:ea typeface="Arial" panose="020B0604020202020204" pitchFamily="34" charset="0"/>
              <a:cs typeface="Times New Roman" panose="02020603050405020304" pitchFamily="18" charset="0"/>
            </a:endParaRPr>
          </a:p>
          <a:p>
            <a:pPr>
              <a:lnSpc>
                <a:spcPct val="107000"/>
              </a:lnSpc>
              <a:spcAft>
                <a:spcPts val="800"/>
              </a:spcAft>
            </a:pPr>
            <a:endParaRPr lang="da-DK" sz="2000" dirty="0">
              <a:solidFill>
                <a:srgbClr val="004567"/>
              </a:solidFill>
              <a:effectLst/>
              <a:ea typeface="Arial" panose="020B0604020202020204" pitchFamily="34" charset="0"/>
              <a:cs typeface="Arial" panose="020B0604020202020204" pitchFamily="34" charset="0"/>
            </a:endParaRPr>
          </a:p>
          <a:p>
            <a:pPr>
              <a:lnSpc>
                <a:spcPct val="107000"/>
              </a:lnSpc>
              <a:spcAft>
                <a:spcPts val="800"/>
              </a:spcAft>
            </a:pPr>
            <a:endParaRPr lang="da-DK" sz="2000" dirty="0">
              <a:solidFill>
                <a:srgbClr val="004567"/>
              </a:solidFill>
              <a:effectLst/>
              <a:ea typeface="Arial" panose="020B0604020202020204" pitchFamily="34" charset="0"/>
              <a:cs typeface="Arial" panose="020B0604020202020204" pitchFamily="34" charset="0"/>
            </a:endParaRPr>
          </a:p>
          <a:p>
            <a:pPr>
              <a:lnSpc>
                <a:spcPct val="107000"/>
              </a:lnSpc>
              <a:spcAft>
                <a:spcPts val="800"/>
              </a:spcAft>
            </a:pPr>
            <a:endParaRPr lang="da-DK" sz="2000" dirty="0">
              <a:effectLst/>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2000" b="0" i="0" u="none" strike="noStrike" cap="none" normalizeH="0" baseline="0" dirty="0">
              <a:ln>
                <a:noFill/>
              </a:ln>
              <a:solidFill>
                <a:schemeClr val="tx1"/>
              </a:solidFill>
              <a:effectLst/>
              <a:latin typeface="Arial" panose="020B0604020202020204" pitchFamily="34" charset="0"/>
            </a:endParaRPr>
          </a:p>
        </p:txBody>
      </p:sp>
      <p:sp>
        <p:nvSpPr>
          <p:cNvPr id="4" name="Rectangle 4">
            <a:extLst>
              <a:ext uri="{FF2B5EF4-FFF2-40B4-BE49-F238E27FC236}">
                <a16:creationId xmlns:a16="http://schemas.microsoft.com/office/drawing/2014/main" id="{31FCC38C-AC28-76A4-1FD7-3BE1C7EB9BD2}"/>
              </a:ext>
            </a:extLst>
          </p:cNvPr>
          <p:cNvSpPr>
            <a:spLocks noChangeArrowheads="1"/>
          </p:cNvSpPr>
          <p:nvPr/>
        </p:nvSpPr>
        <p:spPr bwMode="auto">
          <a:xfrm>
            <a:off x="889708" y="1776028"/>
            <a:ext cx="11030777" cy="1755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07000"/>
              </a:lnSpc>
              <a:spcAft>
                <a:spcPts val="800"/>
              </a:spcAft>
            </a:pPr>
            <a:r>
              <a:rPr lang="da-DK" sz="2000" b="1" dirty="0">
                <a:solidFill>
                  <a:srgbClr val="004567"/>
                </a:solidFill>
                <a:latin typeface="Arial" panose="020B0604020202020204" pitchFamily="34" charset="0"/>
                <a:ea typeface="Arial" panose="020B0604020202020204" pitchFamily="34" charset="0"/>
                <a:cs typeface="Times New Roman" panose="02020603050405020304" pitchFamily="18" charset="0"/>
              </a:rPr>
              <a:t>6</a:t>
            </a:r>
            <a:r>
              <a:rPr lang="da-DK" sz="2000" b="1" dirty="0">
                <a:solidFill>
                  <a:srgbClr val="004567"/>
                </a:solidFill>
                <a:effectLst/>
                <a:latin typeface="Arial" panose="020B0604020202020204" pitchFamily="34" charset="0"/>
                <a:ea typeface="Arial" panose="020B0604020202020204" pitchFamily="34" charset="0"/>
                <a:cs typeface="Times New Roman" panose="02020603050405020304" pitchFamily="18" charset="0"/>
              </a:rPr>
              <a:t>. Yderligere afdækning af rammesat kontakt mellem donorpårørende og transplanterede</a:t>
            </a:r>
            <a:endParaRPr lang="da-DK" sz="2000" b="1" dirty="0">
              <a:solidFill>
                <a:srgbClr val="004567"/>
              </a:solidFill>
              <a:latin typeface="Arial" panose="020B0604020202020204" pitchFamily="34" charset="0"/>
              <a:ea typeface="Arial" panose="020B0604020202020204" pitchFamily="34" charset="0"/>
              <a:cs typeface="Times New Roman" panose="02020603050405020304" pitchFamily="18" charset="0"/>
            </a:endParaRPr>
          </a:p>
          <a:p>
            <a:r>
              <a:rPr lang="da-DK" sz="2000" dirty="0">
                <a:latin typeface="Arial" panose="020B0604020202020204" pitchFamily="34" charset="0"/>
                <a:ea typeface="Arial" panose="020B0604020202020204" pitchFamily="34" charset="0"/>
                <a:cs typeface="Arial" panose="020B0604020202020204" pitchFamily="34" charset="0"/>
              </a:rPr>
              <a:t>Nogle </a:t>
            </a:r>
            <a:r>
              <a:rPr lang="da-DK" sz="2000" dirty="0">
                <a:effectLst/>
                <a:latin typeface="Arial" panose="020B0604020202020204" pitchFamily="34" charset="0"/>
                <a:ea typeface="Arial" panose="020B0604020202020204" pitchFamily="34" charset="0"/>
                <a:cs typeface="Arial" panose="020B0604020202020204" pitchFamily="34" charset="0"/>
              </a:rPr>
              <a:t>lande har åbnet muligheden for at pårørende og transplanterede kan få kontakt</a:t>
            </a:r>
          </a:p>
          <a:p>
            <a:r>
              <a:rPr lang="da-DK" sz="2000" dirty="0">
                <a:effectLst/>
                <a:latin typeface="Arial" panose="020B0604020202020204" pitchFamily="34" charset="0"/>
                <a:ea typeface="Arial" panose="020B0604020202020204" pitchFamily="34" charset="0"/>
                <a:cs typeface="Arial" panose="020B0604020202020204" pitchFamily="34" charset="0"/>
              </a:rPr>
              <a:t>med hinanden. Der er stor variation i forhold til, under hvilke omstændigheder, </a:t>
            </a:r>
          </a:p>
          <a:p>
            <a:r>
              <a:rPr lang="da-DK" sz="2000" dirty="0">
                <a:effectLst/>
                <a:latin typeface="Arial" panose="020B0604020202020204" pitchFamily="34" charset="0"/>
                <a:ea typeface="Arial" panose="020B0604020202020204" pitchFamily="34" charset="0"/>
                <a:cs typeface="Arial" panose="020B0604020202020204" pitchFamily="34" charset="0"/>
              </a:rPr>
              <a:t>og under hvilke rammer det kan foregå.</a:t>
            </a:r>
            <a:endParaRPr lang="da-DK" sz="2000" dirty="0">
              <a:effectLst/>
              <a:latin typeface="Arial" panose="020B0604020202020204" pitchFamily="34" charset="0"/>
              <a:ea typeface="Arial" panose="020B0604020202020204" pitchFamily="34" charset="0"/>
              <a:cs typeface="Times New Roman" panose="02020603050405020304" pitchFamily="18" charset="0"/>
            </a:endParaRPr>
          </a:p>
          <a:p>
            <a:endParaRPr kumimoji="0" lang="da-DK" altLang="da-DK" sz="2000" b="0" i="0" u="none" strike="noStrike" cap="none" normalizeH="0" baseline="0" dirty="0">
              <a:ln>
                <a:noFill/>
              </a:ln>
              <a:solidFill>
                <a:schemeClr val="tx1"/>
              </a:solidFill>
              <a:effectLst/>
              <a:latin typeface="Arial" panose="020B0604020202020204" pitchFamily="34" charset="0"/>
            </a:endParaRPr>
          </a:p>
        </p:txBody>
      </p:sp>
      <p:sp>
        <p:nvSpPr>
          <p:cNvPr id="2" name="Titel 15">
            <a:extLst>
              <a:ext uri="{FF2B5EF4-FFF2-40B4-BE49-F238E27FC236}">
                <a16:creationId xmlns:a16="http://schemas.microsoft.com/office/drawing/2014/main" id="{C9F607AB-DCE2-F91F-89DA-1DC0FADA6C9F}"/>
              </a:ext>
            </a:extLst>
          </p:cNvPr>
          <p:cNvSpPr>
            <a:spLocks noGrp="1"/>
          </p:cNvSpPr>
          <p:nvPr>
            <p:ph type="ctrTitle"/>
          </p:nvPr>
        </p:nvSpPr>
        <p:spPr>
          <a:xfrm>
            <a:off x="857134" y="667159"/>
            <a:ext cx="4929771" cy="861174"/>
          </a:xfrm>
        </p:spPr>
        <p:txBody>
          <a:bodyPr>
            <a:normAutofit/>
          </a:bodyPr>
          <a:lstStyle/>
          <a:p>
            <a:r>
              <a:rPr lang="da-DK" sz="3600" b="1" dirty="0"/>
              <a:t>Anbefalinger</a:t>
            </a:r>
          </a:p>
        </p:txBody>
      </p:sp>
    </p:spTree>
    <p:extLst>
      <p:ext uri="{BB962C8B-B14F-4D97-AF65-F5344CB8AC3E}">
        <p14:creationId xmlns:p14="http://schemas.microsoft.com/office/powerpoint/2010/main" val="358770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AF4F5C21-215F-8247-74FC-1E52D47563F0}"/>
              </a:ext>
            </a:extLst>
          </p:cNvPr>
          <p:cNvSpPr>
            <a:spLocks noGrp="1"/>
          </p:cNvSpPr>
          <p:nvPr>
            <p:ph type="title"/>
          </p:nvPr>
        </p:nvSpPr>
        <p:spPr>
          <a:xfrm>
            <a:off x="608392" y="400449"/>
            <a:ext cx="5246976" cy="1603931"/>
          </a:xfrm>
        </p:spPr>
        <p:txBody>
          <a:bodyPr/>
          <a:lstStyle/>
          <a:p>
            <a:br>
              <a:rPr lang="da-DK" sz="3600" b="1" dirty="0"/>
            </a:br>
            <a:endParaRPr lang="da-DK" dirty="0"/>
          </a:p>
        </p:txBody>
      </p:sp>
      <p:pic>
        <p:nvPicPr>
          <p:cNvPr id="10" name="Billede 22">
            <a:extLst>
              <a:ext uri="{FF2B5EF4-FFF2-40B4-BE49-F238E27FC236}">
                <a16:creationId xmlns:a16="http://schemas.microsoft.com/office/drawing/2014/main" id="{E11BB99A-0D52-0A51-B45B-0591D1854874}"/>
              </a:ext>
            </a:extLst>
          </p:cNvPr>
          <p:cNvPicPr>
            <a:picLocks noChangeAspect="1"/>
          </p:cNvPicPr>
          <p:nvPr/>
        </p:nvPicPr>
        <p:blipFill>
          <a:blip r:embed="rId3"/>
          <a:stretch/>
        </p:blipFill>
        <p:spPr>
          <a:xfrm>
            <a:off x="7300551" y="3153039"/>
            <a:ext cx="2016000" cy="2016000"/>
          </a:xfrm>
          <a:prstGeom prst="rect">
            <a:avLst/>
          </a:prstGeom>
          <a:ln w="0">
            <a:noFill/>
          </a:ln>
        </p:spPr>
      </p:pic>
      <p:pic>
        <p:nvPicPr>
          <p:cNvPr id="11" name="Billede 11">
            <a:extLst>
              <a:ext uri="{FF2B5EF4-FFF2-40B4-BE49-F238E27FC236}">
                <a16:creationId xmlns:a16="http://schemas.microsoft.com/office/drawing/2014/main" id="{0EFFCE99-7670-BFAB-98D5-63EEAB889E23}"/>
              </a:ext>
            </a:extLst>
          </p:cNvPr>
          <p:cNvPicPr>
            <a:picLocks noChangeAspect="1"/>
          </p:cNvPicPr>
          <p:nvPr/>
        </p:nvPicPr>
        <p:blipFill>
          <a:blip r:embed="rId4"/>
          <a:stretch/>
        </p:blipFill>
        <p:spPr>
          <a:xfrm>
            <a:off x="9378703" y="1110854"/>
            <a:ext cx="2160000" cy="2160000"/>
          </a:xfrm>
          <a:prstGeom prst="rect">
            <a:avLst/>
          </a:prstGeom>
          <a:ln w="0">
            <a:noFill/>
          </a:ln>
        </p:spPr>
      </p:pic>
      <p:sp>
        <p:nvSpPr>
          <p:cNvPr id="3" name="Pladsholder til tekst 2">
            <a:extLst>
              <a:ext uri="{FF2B5EF4-FFF2-40B4-BE49-F238E27FC236}">
                <a16:creationId xmlns:a16="http://schemas.microsoft.com/office/drawing/2014/main" id="{0800220D-2A51-176A-3947-B328E31D17DB}"/>
              </a:ext>
            </a:extLst>
          </p:cNvPr>
          <p:cNvSpPr txBox="1">
            <a:spLocks/>
          </p:cNvSpPr>
          <p:nvPr/>
        </p:nvSpPr>
        <p:spPr>
          <a:xfrm>
            <a:off x="606806" y="821360"/>
            <a:ext cx="5248562" cy="68869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3600" b="1" dirty="0">
                <a:latin typeface="Georgia" panose="02040502050405020303" pitchFamily="18" charset="0"/>
                <a:ea typeface="Cambria" panose="02040503050406030204" pitchFamily="18" charset="0"/>
              </a:rPr>
              <a:t>Indlæg</a:t>
            </a:r>
          </a:p>
          <a:p>
            <a:pPr marL="0" indent="0">
              <a:buFont typeface="Arial" panose="020B0604020202020204" pitchFamily="34" charset="0"/>
              <a:buNone/>
            </a:pPr>
            <a:endParaRPr lang="da-DK" b="1" dirty="0"/>
          </a:p>
          <a:p>
            <a:pPr marL="0" indent="0">
              <a:buFont typeface="Arial" panose="020B0604020202020204" pitchFamily="34" charset="0"/>
              <a:buNone/>
            </a:pPr>
            <a:endParaRPr lang="da-DK" b="1" dirty="0"/>
          </a:p>
          <a:p>
            <a:endParaRPr lang="da-DK" dirty="0"/>
          </a:p>
          <a:p>
            <a:pPr marL="0" indent="0">
              <a:buFont typeface="Arial" panose="020B0604020202020204" pitchFamily="34" charset="0"/>
              <a:buNone/>
            </a:pPr>
            <a:endParaRPr lang="da-DK" dirty="0"/>
          </a:p>
        </p:txBody>
      </p:sp>
      <p:sp>
        <p:nvSpPr>
          <p:cNvPr id="8" name="Tekstfelt 7">
            <a:extLst>
              <a:ext uri="{FF2B5EF4-FFF2-40B4-BE49-F238E27FC236}">
                <a16:creationId xmlns:a16="http://schemas.microsoft.com/office/drawing/2014/main" id="{451E3D2A-C41D-E364-B630-EF71465728AF}"/>
              </a:ext>
            </a:extLst>
          </p:cNvPr>
          <p:cNvSpPr txBox="1"/>
          <p:nvPr/>
        </p:nvSpPr>
        <p:spPr>
          <a:xfrm>
            <a:off x="1564753" y="2208625"/>
            <a:ext cx="4824324" cy="3139321"/>
          </a:xfrm>
          <a:prstGeom prst="rect">
            <a:avLst/>
          </a:prstGeom>
          <a:noFill/>
        </p:spPr>
        <p:txBody>
          <a:bodyPr wrap="square">
            <a:spAutoFit/>
          </a:bodyPr>
          <a:lstStyle/>
          <a:p>
            <a:pPr marL="0" indent="0">
              <a:buNone/>
            </a:pPr>
            <a:r>
              <a:rPr lang="da-DK" b="1" dirty="0"/>
              <a:t>Ny undersøgelse om anonymitet</a:t>
            </a:r>
            <a:endParaRPr lang="da-DK" dirty="0"/>
          </a:p>
          <a:p>
            <a:pPr marL="0" indent="0">
              <a:buNone/>
            </a:pPr>
            <a:r>
              <a:rPr lang="da-DK" dirty="0"/>
              <a:t>Lone Bøgh</a:t>
            </a:r>
          </a:p>
          <a:p>
            <a:pPr marL="0" indent="0">
              <a:buNone/>
            </a:pPr>
            <a:r>
              <a:rPr lang="da-DK" dirty="0"/>
              <a:t>Dansk Center for Organdonation</a:t>
            </a:r>
          </a:p>
          <a:p>
            <a:endParaRPr lang="da-DK" b="1" dirty="0"/>
          </a:p>
          <a:p>
            <a:endParaRPr lang="da-DK" b="1" dirty="0"/>
          </a:p>
          <a:p>
            <a:r>
              <a:rPr lang="da-DK" b="1" dirty="0"/>
              <a:t>Kaffe/the</a:t>
            </a:r>
          </a:p>
          <a:p>
            <a:endParaRPr lang="da-DK" b="1" dirty="0"/>
          </a:p>
          <a:p>
            <a:endParaRPr lang="da-DK" b="1" dirty="0"/>
          </a:p>
          <a:p>
            <a:r>
              <a:rPr lang="da-DK" b="1" dirty="0"/>
              <a:t>Adfærd på sociale medier</a:t>
            </a:r>
          </a:p>
          <a:p>
            <a:r>
              <a:rPr lang="da-DK" dirty="0"/>
              <a:t>Jacob Brøndum Pedersen</a:t>
            </a:r>
          </a:p>
          <a:p>
            <a:pPr marL="0" indent="0">
              <a:buNone/>
            </a:pPr>
            <a:r>
              <a:rPr lang="da-DK" dirty="0"/>
              <a:t>Center for Digital Dannelse</a:t>
            </a:r>
          </a:p>
        </p:txBody>
      </p:sp>
      <p:pic>
        <p:nvPicPr>
          <p:cNvPr id="9" name="Grafik 8" descr="Elpære med massiv udfyldning">
            <a:extLst>
              <a:ext uri="{FF2B5EF4-FFF2-40B4-BE49-F238E27FC236}">
                <a16:creationId xmlns:a16="http://schemas.microsoft.com/office/drawing/2014/main" id="{ED35F4B1-5C80-9523-95D0-89ED5F0411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760" y="2172367"/>
            <a:ext cx="843993" cy="843993"/>
          </a:xfrm>
          <a:prstGeom prst="rect">
            <a:avLst/>
          </a:prstGeom>
        </p:spPr>
      </p:pic>
      <p:pic>
        <p:nvPicPr>
          <p:cNvPr id="13" name="Billede 89">
            <a:extLst>
              <a:ext uri="{FF2B5EF4-FFF2-40B4-BE49-F238E27FC236}">
                <a16:creationId xmlns:a16="http://schemas.microsoft.com/office/drawing/2014/main" id="{1A343F62-B241-F91E-288A-79F3A9CB78E4}"/>
              </a:ext>
            </a:extLst>
          </p:cNvPr>
          <p:cNvPicPr/>
          <p:nvPr/>
        </p:nvPicPr>
        <p:blipFill>
          <a:blip r:embed="rId7"/>
          <a:stretch/>
        </p:blipFill>
        <p:spPr>
          <a:xfrm>
            <a:off x="752002" y="3334307"/>
            <a:ext cx="884880" cy="884880"/>
          </a:xfrm>
          <a:prstGeom prst="rect">
            <a:avLst/>
          </a:prstGeom>
          <a:ln w="0">
            <a:noFill/>
          </a:ln>
        </p:spPr>
      </p:pic>
      <p:pic>
        <p:nvPicPr>
          <p:cNvPr id="14" name="Billede 79">
            <a:extLst>
              <a:ext uri="{FF2B5EF4-FFF2-40B4-BE49-F238E27FC236}">
                <a16:creationId xmlns:a16="http://schemas.microsoft.com/office/drawing/2014/main" id="{3F4C393B-EB97-203B-247F-95F80C9C856E}"/>
              </a:ext>
            </a:extLst>
          </p:cNvPr>
          <p:cNvPicPr/>
          <p:nvPr/>
        </p:nvPicPr>
        <p:blipFill>
          <a:blip r:embed="rId8"/>
          <a:stretch/>
        </p:blipFill>
        <p:spPr>
          <a:xfrm>
            <a:off x="693353" y="4416952"/>
            <a:ext cx="884880" cy="884880"/>
          </a:xfrm>
          <a:prstGeom prst="rect">
            <a:avLst/>
          </a:prstGeom>
          <a:ln w="0">
            <a:noFill/>
          </a:ln>
        </p:spPr>
      </p:pic>
    </p:spTree>
    <p:extLst>
      <p:ext uri="{BB962C8B-B14F-4D97-AF65-F5344CB8AC3E}">
        <p14:creationId xmlns:p14="http://schemas.microsoft.com/office/powerpoint/2010/main" val="3192953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a:extLst>
              <a:ext uri="{FF2B5EF4-FFF2-40B4-BE49-F238E27FC236}">
                <a16:creationId xmlns:a16="http://schemas.microsoft.com/office/drawing/2014/main" id="{48FDF761-C00D-E3CF-6216-52A0E7EEC4F1}"/>
              </a:ext>
            </a:extLst>
          </p:cNvPr>
          <p:cNvPicPr>
            <a:picLocks noGrp="1" noChangeAspect="1"/>
          </p:cNvPicPr>
          <p:nvPr>
            <p:ph type="pic" sz="quarter" idx="13"/>
          </p:nvPr>
        </p:nvPicPr>
        <p:blipFill rotWithShape="1">
          <a:blip r:embed="rId3"/>
          <a:srcRect t="-1131" b="2744"/>
          <a:stretch/>
        </p:blipFill>
        <p:spPr>
          <a:xfrm>
            <a:off x="277447" y="428502"/>
            <a:ext cx="4314709" cy="6000996"/>
          </a:xfrm>
          <a:prstGeom prst="rect">
            <a:avLst/>
          </a:prstGeom>
          <a:ln>
            <a:noFill/>
          </a:ln>
          <a:effectLst>
            <a:outerShdw blurRad="292100" dist="139700" dir="2700000" algn="tl" rotWithShape="0">
              <a:srgbClr val="333333">
                <a:alpha val="65000"/>
              </a:srgbClr>
            </a:outerShdw>
          </a:effectLst>
        </p:spPr>
      </p:pic>
      <p:sp>
        <p:nvSpPr>
          <p:cNvPr id="4" name="Pladsholder til tekst 2">
            <a:extLst>
              <a:ext uri="{FF2B5EF4-FFF2-40B4-BE49-F238E27FC236}">
                <a16:creationId xmlns:a16="http://schemas.microsoft.com/office/drawing/2014/main" id="{48E10CC7-EC0F-E575-E65A-E6D661B78FCA}"/>
              </a:ext>
            </a:extLst>
          </p:cNvPr>
          <p:cNvSpPr txBox="1">
            <a:spLocks noGrp="1"/>
          </p:cNvSpPr>
          <p:nvPr>
            <p:ph type="title"/>
          </p:nvPr>
        </p:nvSpPr>
        <p:spPr>
          <a:xfrm>
            <a:off x="6096000" y="923438"/>
            <a:ext cx="5256213" cy="160496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3600" b="1" dirty="0">
                <a:latin typeface="Georgia" panose="02040502050405020303" pitchFamily="18" charset="0"/>
              </a:rPr>
              <a:t>Anonymitet</a:t>
            </a:r>
          </a:p>
          <a:p>
            <a:pPr marL="0" indent="0">
              <a:buFont typeface="Arial" panose="020B0604020202020204" pitchFamily="34" charset="0"/>
              <a:buNone/>
            </a:pPr>
            <a:endParaRPr lang="da-DK" sz="3600" b="1" dirty="0">
              <a:latin typeface="Georgia" panose="02040502050405020303" pitchFamily="18" charset="0"/>
            </a:endParaRPr>
          </a:p>
          <a:p>
            <a:endParaRPr lang="da-DK" dirty="0"/>
          </a:p>
        </p:txBody>
      </p:sp>
      <p:sp>
        <p:nvSpPr>
          <p:cNvPr id="7" name="Tekstfelt 6">
            <a:extLst>
              <a:ext uri="{FF2B5EF4-FFF2-40B4-BE49-F238E27FC236}">
                <a16:creationId xmlns:a16="http://schemas.microsoft.com/office/drawing/2014/main" id="{7F03B2B3-7B05-B5B0-D77C-F7D5B3F834A8}"/>
              </a:ext>
            </a:extLst>
          </p:cNvPr>
          <p:cNvSpPr txBox="1"/>
          <p:nvPr/>
        </p:nvSpPr>
        <p:spPr>
          <a:xfrm>
            <a:off x="6100618" y="1832957"/>
            <a:ext cx="5246975" cy="1631216"/>
          </a:xfrm>
          <a:prstGeom prst="rect">
            <a:avLst/>
          </a:prstGeom>
          <a:noFill/>
        </p:spPr>
        <p:txBody>
          <a:bodyPr wrap="square">
            <a:spAutoFit/>
          </a:bodyPr>
          <a:lstStyle/>
          <a:p>
            <a:r>
              <a:rPr lang="da-DK" sz="2000" dirty="0">
                <a:latin typeface="+mn-lt"/>
              </a:rPr>
              <a:t>En undersøgelse af anonymitet mellem pårørende til organdonorer og transplanterede </a:t>
            </a:r>
          </a:p>
          <a:p>
            <a:endParaRPr lang="da-DK" sz="2000" dirty="0"/>
          </a:p>
          <a:p>
            <a:r>
              <a:rPr lang="da-DK" sz="2000" dirty="0">
                <a:latin typeface="+mn-lt"/>
              </a:rPr>
              <a:t>– afsæt for anbefalinger</a:t>
            </a:r>
            <a:endParaRPr lang="da-DK" sz="2000" dirty="0"/>
          </a:p>
        </p:txBody>
      </p:sp>
    </p:spTree>
    <p:extLst>
      <p:ext uri="{BB962C8B-B14F-4D97-AF65-F5344CB8AC3E}">
        <p14:creationId xmlns:p14="http://schemas.microsoft.com/office/powerpoint/2010/main" val="1124517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a:extLst>
              <a:ext uri="{FF2B5EF4-FFF2-40B4-BE49-F238E27FC236}">
                <a16:creationId xmlns:a16="http://schemas.microsoft.com/office/drawing/2014/main" id="{48FDF761-C00D-E3CF-6216-52A0E7EEC4F1}"/>
              </a:ext>
            </a:extLst>
          </p:cNvPr>
          <p:cNvPicPr>
            <a:picLocks noGrp="1" noChangeAspect="1"/>
          </p:cNvPicPr>
          <p:nvPr>
            <p:ph type="pic" sz="quarter" idx="17"/>
          </p:nvPr>
        </p:nvPicPr>
        <p:blipFill>
          <a:blip r:embed="rId3">
            <a:alphaModFix amt="50000"/>
          </a:blip>
          <a:srcRect t="30104" b="30104"/>
          <a:stretch/>
        </p:blipFill>
        <p:spPr>
          <a:xfrm>
            <a:off x="-137160" y="0"/>
            <a:ext cx="12192000" cy="6858000"/>
          </a:xfrm>
          <a:prstGeom prst="rect">
            <a:avLst/>
          </a:prstGeom>
        </p:spPr>
      </p:pic>
      <p:sp>
        <p:nvSpPr>
          <p:cNvPr id="9" name="Pladsholder til tekst 2">
            <a:extLst>
              <a:ext uri="{FF2B5EF4-FFF2-40B4-BE49-F238E27FC236}">
                <a16:creationId xmlns:a16="http://schemas.microsoft.com/office/drawing/2014/main" id="{B1AC7EF2-F6B2-841E-C246-1E6C6A0D677B}"/>
              </a:ext>
            </a:extLst>
          </p:cNvPr>
          <p:cNvSpPr txBox="1">
            <a:spLocks/>
          </p:cNvSpPr>
          <p:nvPr/>
        </p:nvSpPr>
        <p:spPr>
          <a:xfrm>
            <a:off x="1271436" y="1441934"/>
            <a:ext cx="5246975" cy="471844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3600" b="1" dirty="0">
              <a:solidFill>
                <a:schemeClr val="bg1"/>
              </a:solidFill>
              <a:latin typeface="Georgia" panose="02040502050405020303" pitchFamily="18" charset="0"/>
            </a:endParaRPr>
          </a:p>
          <a:p>
            <a:endParaRPr lang="da-DK" b="1" dirty="0"/>
          </a:p>
          <a:p>
            <a:pPr marL="0" indent="0">
              <a:buNone/>
            </a:pPr>
            <a:r>
              <a:rPr lang="da-DK" dirty="0"/>
              <a:t>   </a:t>
            </a:r>
          </a:p>
        </p:txBody>
      </p:sp>
      <p:sp>
        <p:nvSpPr>
          <p:cNvPr id="2" name="Tekstfelt 1">
            <a:extLst>
              <a:ext uri="{FF2B5EF4-FFF2-40B4-BE49-F238E27FC236}">
                <a16:creationId xmlns:a16="http://schemas.microsoft.com/office/drawing/2014/main" id="{57473AF1-D207-2043-5F79-73F82B6A4D84}"/>
              </a:ext>
            </a:extLst>
          </p:cNvPr>
          <p:cNvSpPr txBox="1"/>
          <p:nvPr/>
        </p:nvSpPr>
        <p:spPr>
          <a:xfrm>
            <a:off x="3267549" y="1082203"/>
            <a:ext cx="5656902" cy="5062924"/>
          </a:xfrm>
          <a:prstGeom prst="rect">
            <a:avLst/>
          </a:prstGeom>
          <a:solidFill>
            <a:srgbClr val="F0C9C6">
              <a:alpha val="56078"/>
            </a:srgbClr>
          </a:solidFill>
          <a:ln>
            <a:noFill/>
          </a:ln>
        </p:spPr>
        <p:txBody>
          <a:bodyPr wrap="square">
            <a:spAutoFit/>
          </a:bodyPr>
          <a:lstStyle/>
          <a:p>
            <a:pPr algn="ctr"/>
            <a:endParaRPr lang="da-DK" sz="2400" b="1" dirty="0">
              <a:solidFill>
                <a:srgbClr val="004567"/>
              </a:solidFill>
            </a:endParaRPr>
          </a:p>
          <a:p>
            <a:pPr algn="ctr"/>
            <a:r>
              <a:rPr lang="da-DK" sz="3500" b="1" dirty="0">
                <a:solidFill>
                  <a:srgbClr val="004567"/>
                </a:solidFill>
                <a:latin typeface="Georgia" panose="02040502050405020303" pitchFamily="18" charset="0"/>
              </a:rPr>
              <a:t>Anonymitet</a:t>
            </a:r>
          </a:p>
          <a:p>
            <a:pPr algn="ctr"/>
            <a:endParaRPr lang="da-DK" sz="2400" b="1" dirty="0">
              <a:solidFill>
                <a:srgbClr val="004567"/>
              </a:solidFill>
            </a:endParaRPr>
          </a:p>
          <a:p>
            <a:pPr algn="ctr"/>
            <a:r>
              <a:rPr lang="da-DK" sz="2400" b="1" dirty="0">
                <a:solidFill>
                  <a:srgbClr val="004567"/>
                </a:solidFill>
              </a:rPr>
              <a:t>Hvad har vi undersøgt?</a:t>
            </a:r>
          </a:p>
          <a:p>
            <a:pPr marL="0" indent="0" algn="ctr">
              <a:buNone/>
            </a:pPr>
            <a:r>
              <a:rPr lang="da-DK" sz="2400" b="1" dirty="0">
                <a:solidFill>
                  <a:srgbClr val="004567"/>
                </a:solidFill>
              </a:rPr>
              <a:t> </a:t>
            </a:r>
          </a:p>
          <a:p>
            <a:pPr algn="ctr"/>
            <a:r>
              <a:rPr lang="da-DK" sz="2400" b="1" dirty="0">
                <a:solidFill>
                  <a:srgbClr val="004567"/>
                </a:solidFill>
              </a:rPr>
              <a:t>Hvorfor?</a:t>
            </a:r>
          </a:p>
          <a:p>
            <a:pPr algn="ctr"/>
            <a:endParaRPr lang="da-DK" sz="2400" b="1" dirty="0">
              <a:solidFill>
                <a:srgbClr val="004567"/>
              </a:solidFill>
            </a:endParaRPr>
          </a:p>
          <a:p>
            <a:pPr algn="ctr"/>
            <a:r>
              <a:rPr lang="da-DK" sz="2400" b="1" dirty="0">
                <a:solidFill>
                  <a:srgbClr val="004567"/>
                </a:solidFill>
              </a:rPr>
              <a:t>Fokus på transplanteredes og donorfamiliers oplevelser ved anonymiteten</a:t>
            </a:r>
          </a:p>
          <a:p>
            <a:pPr algn="ctr"/>
            <a:endParaRPr lang="da-DK" sz="2400" b="1" dirty="0">
              <a:solidFill>
                <a:srgbClr val="004567"/>
              </a:solidFill>
            </a:endParaRPr>
          </a:p>
          <a:p>
            <a:pPr algn="ctr"/>
            <a:r>
              <a:rPr lang="da-DK" sz="2400" b="1" dirty="0">
                <a:solidFill>
                  <a:srgbClr val="004567"/>
                </a:solidFill>
              </a:rPr>
              <a:t>Anbefalinger</a:t>
            </a:r>
          </a:p>
          <a:p>
            <a:pPr algn="ctr"/>
            <a:endParaRPr lang="da-DK" sz="2400" b="1" dirty="0">
              <a:solidFill>
                <a:srgbClr val="004567"/>
              </a:solidFill>
            </a:endParaRPr>
          </a:p>
        </p:txBody>
      </p:sp>
    </p:spTree>
    <p:extLst>
      <p:ext uri="{BB962C8B-B14F-4D97-AF65-F5344CB8AC3E}">
        <p14:creationId xmlns:p14="http://schemas.microsoft.com/office/powerpoint/2010/main" val="1750507795"/>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435D924A-5A64-8E6D-A5ED-70005CF8126C}"/>
              </a:ext>
            </a:extLst>
          </p:cNvPr>
          <p:cNvSpPr txBox="1"/>
          <p:nvPr/>
        </p:nvSpPr>
        <p:spPr>
          <a:xfrm>
            <a:off x="826475" y="975810"/>
            <a:ext cx="5451231" cy="4893647"/>
          </a:xfrm>
          <a:prstGeom prst="rect">
            <a:avLst/>
          </a:prstGeom>
          <a:noFill/>
        </p:spPr>
        <p:txBody>
          <a:bodyPr wrap="square">
            <a:spAutoFit/>
          </a:bodyPr>
          <a:lstStyle/>
          <a:p>
            <a:pPr marL="0" indent="0">
              <a:buNone/>
            </a:pPr>
            <a:r>
              <a:rPr lang="da-DK" sz="3600" b="1" dirty="0">
                <a:latin typeface="Georgia" panose="02040502050405020303" pitchFamily="18" charset="0"/>
              </a:rPr>
              <a:t>Hvad har vi undersøgt </a:t>
            </a:r>
            <a:br>
              <a:rPr lang="da-DK" sz="3600" b="1" dirty="0">
                <a:latin typeface="Georgia" panose="02040502050405020303" pitchFamily="18" charset="0"/>
              </a:rPr>
            </a:br>
            <a:r>
              <a:rPr lang="da-DK" sz="3600" b="1" dirty="0">
                <a:latin typeface="Georgia" panose="02040502050405020303" pitchFamily="18" charset="0"/>
              </a:rPr>
              <a:t>- og hvordan: </a:t>
            </a:r>
            <a:endParaRPr lang="da-DK" sz="3600" dirty="0">
              <a:latin typeface="Georgia" panose="02040502050405020303" pitchFamily="18" charset="0"/>
            </a:endParaRPr>
          </a:p>
          <a:p>
            <a:pPr marL="0" indent="0">
              <a:buNone/>
            </a:pPr>
            <a:r>
              <a:rPr lang="da-DK" sz="2000" dirty="0"/>
              <a:t> </a:t>
            </a:r>
          </a:p>
          <a:p>
            <a:pPr marL="0" indent="0">
              <a:buNone/>
            </a:pPr>
            <a:endParaRPr lang="da-DK" sz="2000" dirty="0"/>
          </a:p>
          <a:p>
            <a:pPr lvl="0"/>
            <a:r>
              <a:rPr lang="da-DK" sz="2000" dirty="0"/>
              <a:t>1. Hospitalernes praksis for at sikre anonymitet mellem transplanterede og pårørende til afdøde donorer </a:t>
            </a:r>
          </a:p>
          <a:p>
            <a:pPr marL="0" lvl="0" indent="0">
              <a:buNone/>
            </a:pPr>
            <a:r>
              <a:rPr lang="da-DK" sz="2000" dirty="0"/>
              <a:t> </a:t>
            </a:r>
          </a:p>
          <a:p>
            <a:pPr lvl="0"/>
            <a:r>
              <a:rPr lang="da-DK" sz="2000" dirty="0"/>
              <a:t>2. Transplanteredes og pårørendes oplevelser og perspektiver på anonymitet</a:t>
            </a:r>
            <a:r>
              <a:rPr lang="da-DK" sz="2000" dirty="0">
                <a:solidFill>
                  <a:srgbClr val="FF612C"/>
                </a:solidFill>
              </a:rPr>
              <a:t> </a:t>
            </a:r>
          </a:p>
          <a:p>
            <a:pPr marL="0" indent="0">
              <a:buNone/>
            </a:pPr>
            <a:r>
              <a:rPr lang="da-DK" sz="2000" dirty="0"/>
              <a:t> </a:t>
            </a:r>
          </a:p>
          <a:p>
            <a:pPr lvl="0"/>
            <a:r>
              <a:rPr lang="da-DK" sz="2000" dirty="0"/>
              <a:t>3. International praksis og erfaring i forhold til fordele og ulemper ved anonymitet mellem pårørende og transplanterede</a:t>
            </a:r>
          </a:p>
        </p:txBody>
      </p:sp>
      <p:pic>
        <p:nvPicPr>
          <p:cNvPr id="2" name="Billede 1">
            <a:extLst>
              <a:ext uri="{FF2B5EF4-FFF2-40B4-BE49-F238E27FC236}">
                <a16:creationId xmlns:a16="http://schemas.microsoft.com/office/drawing/2014/main" id="{F1C706C9-969D-BB7B-9224-26EA1CBB5A0B}"/>
              </a:ext>
            </a:extLst>
          </p:cNvPr>
          <p:cNvPicPr>
            <a:picLocks noChangeAspect="1"/>
          </p:cNvPicPr>
          <p:nvPr/>
        </p:nvPicPr>
        <p:blipFill>
          <a:blip r:embed="rId3"/>
          <a:stretch>
            <a:fillRect/>
          </a:stretch>
        </p:blipFill>
        <p:spPr>
          <a:xfrm>
            <a:off x="8378110" y="2208726"/>
            <a:ext cx="2475717" cy="2475717"/>
          </a:xfrm>
          <a:prstGeom prst="rect">
            <a:avLst/>
          </a:prstGeom>
        </p:spPr>
      </p:pic>
    </p:spTree>
    <p:extLst>
      <p:ext uri="{BB962C8B-B14F-4D97-AF65-F5344CB8AC3E}">
        <p14:creationId xmlns:p14="http://schemas.microsoft.com/office/powerpoint/2010/main" val="123136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80F60F-AD50-4828-8460-676989704364}"/>
              </a:ext>
            </a:extLst>
          </p:cNvPr>
          <p:cNvSpPr>
            <a:spLocks noGrp="1"/>
          </p:cNvSpPr>
          <p:nvPr>
            <p:ph type="title"/>
          </p:nvPr>
        </p:nvSpPr>
        <p:spPr>
          <a:xfrm>
            <a:off x="849024" y="794951"/>
            <a:ext cx="5246976" cy="1603931"/>
          </a:xfrm>
        </p:spPr>
        <p:txBody>
          <a:bodyPr/>
          <a:lstStyle/>
          <a:p>
            <a:r>
              <a:rPr lang="da-DK" dirty="0"/>
              <a:t> </a:t>
            </a:r>
          </a:p>
        </p:txBody>
      </p:sp>
      <p:sp>
        <p:nvSpPr>
          <p:cNvPr id="3" name="Pladsholder til tekst 2">
            <a:extLst>
              <a:ext uri="{FF2B5EF4-FFF2-40B4-BE49-F238E27FC236}">
                <a16:creationId xmlns:a16="http://schemas.microsoft.com/office/drawing/2014/main" id="{CEF6318E-3DAD-4795-BB5C-3BFA787921A2}"/>
              </a:ext>
            </a:extLst>
          </p:cNvPr>
          <p:cNvSpPr>
            <a:spLocks noGrp="1"/>
          </p:cNvSpPr>
          <p:nvPr>
            <p:ph type="body" sz="quarter" idx="15"/>
          </p:nvPr>
        </p:nvSpPr>
        <p:spPr>
          <a:xfrm>
            <a:off x="981390" y="794951"/>
            <a:ext cx="5246975" cy="5505237"/>
          </a:xfrm>
        </p:spPr>
        <p:txBody>
          <a:bodyPr>
            <a:normAutofit fontScale="92500" lnSpcReduction="20000"/>
          </a:bodyPr>
          <a:lstStyle/>
          <a:p>
            <a:pPr>
              <a:lnSpc>
                <a:spcPct val="107000"/>
              </a:lnSpc>
            </a:pPr>
            <a:endParaRPr lang="da-DK" sz="1800" kern="1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buNone/>
            </a:pPr>
            <a:r>
              <a:rPr lang="da-DK" sz="3900" b="1" kern="100" dirty="0">
                <a:effectLst/>
                <a:latin typeface="Georgia" panose="02040502050405020303" pitchFamily="18" charset="0"/>
                <a:ea typeface="Calibri" panose="020F0502020204030204" pitchFamily="34" charset="0"/>
                <a:cs typeface="Times New Roman" panose="02020603050405020304" pitchFamily="18" charset="0"/>
              </a:rPr>
              <a:t>Juridisk ramme</a:t>
            </a:r>
          </a:p>
          <a:p>
            <a:pPr marL="0" indent="0">
              <a:lnSpc>
                <a:spcPct val="107000"/>
              </a:lnSpc>
              <a:buNone/>
            </a:pPr>
            <a:endParaRPr lang="da-DK" sz="3900" b="1" kern="100" dirty="0">
              <a:effectLst/>
              <a:latin typeface="Georgia" panose="02040502050405020303" pitchFamily="18" charset="0"/>
              <a:ea typeface="Calibri" panose="020F0502020204030204" pitchFamily="34" charset="0"/>
              <a:cs typeface="Times New Roman" panose="02020603050405020304" pitchFamily="18" charset="0"/>
            </a:endParaRPr>
          </a:p>
          <a:p>
            <a:pPr marL="0" indent="0">
              <a:lnSpc>
                <a:spcPct val="107000"/>
              </a:lnSpc>
              <a:buNone/>
            </a:pPr>
            <a:endParaRPr lang="da-DK" kern="100" dirty="0">
              <a:effectLst/>
              <a:ea typeface="Calibri" panose="020F0502020204030204" pitchFamily="34" charset="0"/>
              <a:cs typeface="Times New Roman" panose="02020603050405020304" pitchFamily="18" charset="0"/>
            </a:endParaRPr>
          </a:p>
          <a:p>
            <a:pPr marL="0" indent="0">
              <a:lnSpc>
                <a:spcPct val="107000"/>
              </a:lnSpc>
              <a:buNone/>
            </a:pPr>
            <a:r>
              <a:rPr lang="da-DK" kern="100" dirty="0">
                <a:effectLst/>
                <a:ea typeface="Calibri" panose="020F0502020204030204" pitchFamily="34" charset="0"/>
                <a:cs typeface="Times New Roman" panose="02020603050405020304" pitchFamily="18" charset="0"/>
              </a:rPr>
              <a:t>Princippet om anonymitet er ikke lovfæstet</a:t>
            </a:r>
          </a:p>
          <a:p>
            <a:pPr marL="0" indent="0">
              <a:lnSpc>
                <a:spcPct val="107000"/>
              </a:lnSpc>
              <a:buNone/>
            </a:pPr>
            <a:r>
              <a:rPr lang="da-DK" kern="100" dirty="0">
                <a:ea typeface="Calibri" panose="020F0502020204030204" pitchFamily="34" charset="0"/>
                <a:cs typeface="Times New Roman" panose="02020603050405020304" pitchFamily="18" charset="0"/>
              </a:rPr>
              <a:t>men p</a:t>
            </a:r>
            <a:r>
              <a:rPr lang="da-DK" kern="100" dirty="0">
                <a:effectLst/>
                <a:ea typeface="Calibri" panose="020F0502020204030204" pitchFamily="34" charset="0"/>
                <a:cs typeface="Times New Roman" panose="02020603050405020304" pitchFamily="18" charset="0"/>
              </a:rPr>
              <a:t>raksis har afsæt i:</a:t>
            </a:r>
          </a:p>
          <a:p>
            <a:pPr marL="0" indent="0">
              <a:lnSpc>
                <a:spcPct val="107000"/>
              </a:lnSpc>
              <a:buNone/>
            </a:pPr>
            <a:endParaRPr lang="da-DK" kern="100" dirty="0">
              <a:effectLst/>
              <a:ea typeface="Calibri" panose="020F0502020204030204" pitchFamily="34" charset="0"/>
              <a:cs typeface="Times New Roman" panose="02020603050405020304" pitchFamily="18" charset="0"/>
            </a:endParaRPr>
          </a:p>
          <a:p>
            <a:pPr>
              <a:lnSpc>
                <a:spcPct val="107000"/>
              </a:lnSpc>
            </a:pPr>
            <a:r>
              <a:rPr lang="da-DK" kern="100" dirty="0">
                <a:effectLst/>
                <a:ea typeface="Calibri" panose="020F0502020204030204" pitchFamily="34" charset="0"/>
                <a:cs typeface="Times New Roman" panose="02020603050405020304" pitchFamily="18" charset="0"/>
              </a:rPr>
              <a:t>Sundhedslovens regler om tavshedspligt    </a:t>
            </a:r>
          </a:p>
          <a:p>
            <a:pPr marL="0" indent="0">
              <a:lnSpc>
                <a:spcPct val="107000"/>
              </a:lnSpc>
              <a:buNone/>
            </a:pPr>
            <a:endParaRPr lang="da-DK" kern="100" dirty="0">
              <a:effectLst/>
              <a:ea typeface="Calibri" panose="020F0502020204030204" pitchFamily="34" charset="0"/>
              <a:cs typeface="Times New Roman" panose="02020603050405020304" pitchFamily="18" charset="0"/>
            </a:endParaRPr>
          </a:p>
          <a:p>
            <a:pPr>
              <a:lnSpc>
                <a:spcPct val="107000"/>
              </a:lnSpc>
            </a:pPr>
            <a:r>
              <a:rPr lang="da-DK" kern="100" dirty="0">
                <a:effectLst/>
                <a:ea typeface="Calibri" panose="020F0502020204030204" pitchFamily="34" charset="0"/>
                <a:cs typeface="Times New Roman" panose="02020603050405020304" pitchFamily="18" charset="0"/>
              </a:rPr>
              <a:t>WHO’s etiske rammer for donation og transplantation *</a:t>
            </a:r>
          </a:p>
          <a:p>
            <a:pPr marL="0" indent="0">
              <a:lnSpc>
                <a:spcPct val="107000"/>
              </a:lnSpc>
              <a:buNone/>
            </a:pPr>
            <a:endParaRPr lang="en-GB" sz="1400" dirty="0">
              <a:latin typeface="Arial" panose="020B0604020202020204" pitchFamily="34" charset="0"/>
              <a:ea typeface="Arial" panose="020B0604020202020204" pitchFamily="34" charset="0"/>
              <a:cs typeface="Arial" panose="020B0604020202020204" pitchFamily="34" charset="0"/>
            </a:endParaRPr>
          </a:p>
          <a:p>
            <a:pPr marL="0" indent="0">
              <a:lnSpc>
                <a:spcPct val="107000"/>
              </a:lnSpc>
              <a:buNone/>
            </a:pPr>
            <a:endParaRPr lang="en-GB" sz="1400" dirty="0">
              <a:effectLst/>
              <a:latin typeface="Arial" panose="020B0604020202020204" pitchFamily="34" charset="0"/>
              <a:ea typeface="Arial" panose="020B0604020202020204" pitchFamily="34" charset="0"/>
              <a:cs typeface="Arial" panose="020B0604020202020204" pitchFamily="34" charset="0"/>
            </a:endParaRPr>
          </a:p>
          <a:p>
            <a:pPr marL="0" indent="0">
              <a:lnSpc>
                <a:spcPct val="107000"/>
              </a:lnSpc>
              <a:buNone/>
            </a:pPr>
            <a:endParaRPr lang="en-GB" sz="1400" dirty="0">
              <a:latin typeface="Arial" panose="020B0604020202020204" pitchFamily="34" charset="0"/>
              <a:ea typeface="Arial" panose="020B0604020202020204" pitchFamily="34" charset="0"/>
              <a:cs typeface="Arial" panose="020B0604020202020204" pitchFamily="34" charset="0"/>
            </a:endParaRPr>
          </a:p>
          <a:p>
            <a:pPr marL="0" indent="0">
              <a:lnSpc>
                <a:spcPct val="107000"/>
              </a:lnSpc>
              <a:buNone/>
            </a:pPr>
            <a:endParaRPr lang="en-GB" sz="1400" dirty="0">
              <a:latin typeface="Arial" panose="020B0604020202020204" pitchFamily="34" charset="0"/>
              <a:ea typeface="Arial" panose="020B0604020202020204" pitchFamily="34" charset="0"/>
              <a:cs typeface="Arial" panose="020B0604020202020204" pitchFamily="34" charset="0"/>
            </a:endParaRPr>
          </a:p>
          <a:p>
            <a:pPr marL="0" indent="0">
              <a:lnSpc>
                <a:spcPct val="107000"/>
              </a:lnSpc>
              <a:buNone/>
            </a:pPr>
            <a:endParaRPr lang="en-GB" sz="1400" dirty="0">
              <a:effectLst/>
              <a:latin typeface="Arial" panose="020B0604020202020204" pitchFamily="34" charset="0"/>
              <a:ea typeface="Arial" panose="020B0604020202020204" pitchFamily="34" charset="0"/>
              <a:cs typeface="Arial" panose="020B0604020202020204" pitchFamily="34" charset="0"/>
            </a:endParaRPr>
          </a:p>
          <a:p>
            <a:pPr marL="0" indent="0">
              <a:lnSpc>
                <a:spcPct val="107000"/>
              </a:lnSpc>
              <a:buNone/>
            </a:pPr>
            <a:endParaRPr lang="en-GB" sz="1400" dirty="0">
              <a:latin typeface="Arial" panose="020B0604020202020204" pitchFamily="34" charset="0"/>
              <a:ea typeface="Arial" panose="020B0604020202020204" pitchFamily="34" charset="0"/>
              <a:cs typeface="Arial" panose="020B0604020202020204" pitchFamily="34" charset="0"/>
            </a:endParaRPr>
          </a:p>
          <a:p>
            <a:pPr marL="0" indent="0">
              <a:lnSpc>
                <a:spcPct val="107000"/>
              </a:lnSpc>
              <a:buNone/>
            </a:pPr>
            <a:endParaRPr lang="en-GB" sz="1400" dirty="0">
              <a:effectLst/>
              <a:latin typeface="Arial" panose="020B0604020202020204" pitchFamily="34" charset="0"/>
              <a:ea typeface="Arial" panose="020B0604020202020204" pitchFamily="34" charset="0"/>
              <a:cs typeface="Arial" panose="020B0604020202020204" pitchFamily="34" charset="0"/>
            </a:endParaRPr>
          </a:p>
          <a:p>
            <a:pPr marL="0" indent="0">
              <a:lnSpc>
                <a:spcPct val="107000"/>
              </a:lnSpc>
              <a:buNone/>
            </a:pPr>
            <a:endParaRPr lang="en-GB" sz="1400" dirty="0">
              <a:latin typeface="Arial" panose="020B0604020202020204" pitchFamily="34" charset="0"/>
              <a:ea typeface="Arial" panose="020B0604020202020204" pitchFamily="34" charset="0"/>
              <a:cs typeface="Arial" panose="020B0604020202020204" pitchFamily="34" charset="0"/>
            </a:endParaRPr>
          </a:p>
          <a:p>
            <a:pPr marL="0" indent="0">
              <a:lnSpc>
                <a:spcPct val="107000"/>
              </a:lnSpc>
              <a:buNone/>
            </a:pPr>
            <a:endParaRPr lang="en-GB" sz="1400" dirty="0">
              <a:effectLst/>
              <a:latin typeface="Arial" panose="020B0604020202020204" pitchFamily="34" charset="0"/>
              <a:ea typeface="Arial" panose="020B0604020202020204" pitchFamily="34" charset="0"/>
              <a:cs typeface="Arial" panose="020B0604020202020204" pitchFamily="34" charset="0"/>
            </a:endParaRPr>
          </a:p>
          <a:p>
            <a:pPr marL="0" indent="0">
              <a:lnSpc>
                <a:spcPct val="107000"/>
              </a:lnSpc>
              <a:buNone/>
            </a:pPr>
            <a:endParaRPr lang="en-GB" sz="1400" dirty="0">
              <a:effectLst/>
              <a:latin typeface="Arial" panose="020B0604020202020204" pitchFamily="34" charset="0"/>
              <a:ea typeface="Arial" panose="020B0604020202020204" pitchFamily="34" charset="0"/>
              <a:cs typeface="Arial" panose="020B0604020202020204" pitchFamily="34" charset="0"/>
            </a:endParaRPr>
          </a:p>
          <a:p>
            <a:pPr marL="0" indent="0">
              <a:lnSpc>
                <a:spcPct val="107000"/>
              </a:lnSpc>
              <a:buNone/>
            </a:pPr>
            <a:r>
              <a:rPr lang="en-GB" sz="1400" dirty="0">
                <a:latin typeface="Arial" panose="020B0604020202020204" pitchFamily="34" charset="0"/>
                <a:ea typeface="Arial" panose="020B0604020202020204" pitchFamily="34" charset="0"/>
                <a:cs typeface="Arial" panose="020B0604020202020204" pitchFamily="34" charset="0"/>
              </a:rPr>
              <a:t>* </a:t>
            </a:r>
            <a:r>
              <a:rPr lang="en-GB" sz="1400" dirty="0">
                <a:effectLst/>
                <a:latin typeface="Arial" panose="020B0604020202020204" pitchFamily="34" charset="0"/>
                <a:ea typeface="Arial" panose="020B0604020202020204" pitchFamily="34" charset="0"/>
                <a:cs typeface="Arial" panose="020B0604020202020204" pitchFamily="34" charset="0"/>
              </a:rPr>
              <a:t>World Health Organization (WHO) (2010) WHO Guiding Principles on Human Cell, Tissue and Organ Transplantation. </a:t>
            </a:r>
            <a:endParaRPr lang="da-DK" sz="14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pPr>
            <a:endParaRPr lang="da-DK" sz="1800" kern="100" dirty="0">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pPr>
            <a:endParaRPr lang="da-DK" sz="1800" kern="100" dirty="0">
              <a:effectLst/>
              <a:latin typeface="Verdana" panose="020B0604030504040204" pitchFamily="34" charset="0"/>
              <a:ea typeface="Calibri" panose="020F0502020204030204" pitchFamily="34" charset="0"/>
              <a:cs typeface="Times New Roman" panose="02020603050405020304" pitchFamily="18" charset="0"/>
            </a:endParaRPr>
          </a:p>
          <a:p>
            <a:endParaRPr lang="da-DK" dirty="0"/>
          </a:p>
        </p:txBody>
      </p:sp>
      <p:pic>
        <p:nvPicPr>
          <p:cNvPr id="5" name="Billede 4">
            <a:extLst>
              <a:ext uri="{FF2B5EF4-FFF2-40B4-BE49-F238E27FC236}">
                <a16:creationId xmlns:a16="http://schemas.microsoft.com/office/drawing/2014/main" id="{89CA57B4-2979-F535-8AB3-E4C862F1AB4B}"/>
              </a:ext>
            </a:extLst>
          </p:cNvPr>
          <p:cNvPicPr>
            <a:picLocks noChangeAspect="1"/>
          </p:cNvPicPr>
          <p:nvPr/>
        </p:nvPicPr>
        <p:blipFill rotWithShape="1">
          <a:blip r:embed="rId3"/>
          <a:srcRect l="27090" t="17711" r="26567" b="15256"/>
          <a:stretch/>
        </p:blipFill>
        <p:spPr>
          <a:xfrm>
            <a:off x="7221708" y="3429000"/>
            <a:ext cx="3983348" cy="3240972"/>
          </a:xfrm>
          <a:prstGeom prst="rect">
            <a:avLst/>
          </a:prstGeom>
        </p:spPr>
      </p:pic>
      <p:pic>
        <p:nvPicPr>
          <p:cNvPr id="9" name="Billede 8">
            <a:extLst>
              <a:ext uri="{FF2B5EF4-FFF2-40B4-BE49-F238E27FC236}">
                <a16:creationId xmlns:a16="http://schemas.microsoft.com/office/drawing/2014/main" id="{F37DAEF7-1222-33AA-B6A4-0BFC83B3E5BE}"/>
              </a:ext>
            </a:extLst>
          </p:cNvPr>
          <p:cNvPicPr>
            <a:picLocks noChangeAspect="1"/>
          </p:cNvPicPr>
          <p:nvPr/>
        </p:nvPicPr>
        <p:blipFill rotWithShape="1">
          <a:blip r:embed="rId4"/>
          <a:srcRect l="12138" t="12004" r="12965" b="6667"/>
          <a:stretch/>
        </p:blipFill>
        <p:spPr>
          <a:xfrm>
            <a:off x="7233827" y="372919"/>
            <a:ext cx="4653373" cy="2842309"/>
          </a:xfrm>
          <a:prstGeom prst="rect">
            <a:avLst/>
          </a:prstGeom>
        </p:spPr>
      </p:pic>
    </p:spTree>
    <p:extLst>
      <p:ext uri="{BB962C8B-B14F-4D97-AF65-F5344CB8AC3E}">
        <p14:creationId xmlns:p14="http://schemas.microsoft.com/office/powerpoint/2010/main" val="237733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80F60F-AD50-4828-8460-676989704364}"/>
              </a:ext>
            </a:extLst>
          </p:cNvPr>
          <p:cNvSpPr>
            <a:spLocks noGrp="1"/>
          </p:cNvSpPr>
          <p:nvPr>
            <p:ph type="title"/>
          </p:nvPr>
        </p:nvSpPr>
        <p:spPr>
          <a:xfrm>
            <a:off x="849023" y="782161"/>
            <a:ext cx="5246976" cy="1603931"/>
          </a:xfrm>
        </p:spPr>
        <p:txBody>
          <a:bodyPr/>
          <a:lstStyle/>
          <a:p>
            <a:r>
              <a:rPr lang="da-DK" dirty="0"/>
              <a:t>Formål med undersøgelsen </a:t>
            </a:r>
          </a:p>
        </p:txBody>
      </p:sp>
      <p:sp>
        <p:nvSpPr>
          <p:cNvPr id="3" name="Pladsholder til tekst 2">
            <a:extLst>
              <a:ext uri="{FF2B5EF4-FFF2-40B4-BE49-F238E27FC236}">
                <a16:creationId xmlns:a16="http://schemas.microsoft.com/office/drawing/2014/main" id="{CEF6318E-3DAD-4795-BB5C-3BFA787921A2}"/>
              </a:ext>
            </a:extLst>
          </p:cNvPr>
          <p:cNvSpPr>
            <a:spLocks noGrp="1"/>
          </p:cNvSpPr>
          <p:nvPr>
            <p:ph type="body" sz="quarter" idx="15"/>
          </p:nvPr>
        </p:nvSpPr>
        <p:spPr>
          <a:xfrm>
            <a:off x="849023" y="2519436"/>
            <a:ext cx="5246975" cy="2835275"/>
          </a:xfrm>
        </p:spPr>
        <p:txBody>
          <a:bodyPr>
            <a:normAutofit/>
          </a:bodyPr>
          <a:lstStyle/>
          <a:p>
            <a:pPr marL="0" indent="0">
              <a:buNone/>
            </a:pPr>
            <a:r>
              <a:rPr lang="da-DK" b="1" dirty="0"/>
              <a:t> </a:t>
            </a:r>
          </a:p>
          <a:p>
            <a:r>
              <a:rPr lang="da-DK" dirty="0"/>
              <a:t>Bidrage til en dybere forståelse af anonymitet </a:t>
            </a:r>
          </a:p>
          <a:p>
            <a:pPr marL="0" indent="0">
              <a:buNone/>
            </a:pPr>
            <a:endParaRPr lang="da-DK" dirty="0"/>
          </a:p>
          <a:p>
            <a:r>
              <a:rPr lang="da-DK" dirty="0"/>
              <a:t>Udarbejde anbefalinger, der kan forbedre håndteringen af anonymitet fremover</a:t>
            </a:r>
          </a:p>
          <a:p>
            <a:endParaRPr lang="da-DK" dirty="0"/>
          </a:p>
          <a:p>
            <a:r>
              <a:rPr lang="da-DK" dirty="0"/>
              <a:t>Bidrage til debatten</a:t>
            </a:r>
          </a:p>
          <a:p>
            <a:endParaRPr lang="da-DK" dirty="0"/>
          </a:p>
        </p:txBody>
      </p:sp>
    </p:spTree>
    <p:extLst>
      <p:ext uri="{BB962C8B-B14F-4D97-AF65-F5344CB8AC3E}">
        <p14:creationId xmlns:p14="http://schemas.microsoft.com/office/powerpoint/2010/main" val="2481709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4">
            <a:extLst>
              <a:ext uri="{FF2B5EF4-FFF2-40B4-BE49-F238E27FC236}">
                <a16:creationId xmlns:a16="http://schemas.microsoft.com/office/drawing/2014/main" id="{A6D55C0E-9B72-A12C-ABF7-460A4B8D478A}"/>
              </a:ext>
            </a:extLst>
          </p:cNvPr>
          <p:cNvPicPr>
            <a:picLocks noGrp="1" noChangeAspect="1"/>
          </p:cNvPicPr>
          <p:nvPr>
            <p:ph type="pic" sz="quarter" idx="17"/>
          </p:nvPr>
        </p:nvPicPr>
        <p:blipFill>
          <a:blip r:embed="rId3">
            <a:alphaModFix amt="50000"/>
          </a:blip>
          <a:srcRect t="30104" b="30104"/>
          <a:stretch/>
        </p:blipFill>
        <p:spPr>
          <a:xfrm>
            <a:off x="0" y="0"/>
            <a:ext cx="12192000" cy="6858000"/>
          </a:xfrm>
          <a:prstGeom prst="rect">
            <a:avLst/>
          </a:prstGeom>
        </p:spPr>
      </p:pic>
      <p:sp>
        <p:nvSpPr>
          <p:cNvPr id="4" name="Tekstfelt 3">
            <a:extLst>
              <a:ext uri="{FF2B5EF4-FFF2-40B4-BE49-F238E27FC236}">
                <a16:creationId xmlns:a16="http://schemas.microsoft.com/office/drawing/2014/main" id="{985BBFD4-4B0D-65E6-FD46-AAC35614D0D1}"/>
              </a:ext>
            </a:extLst>
          </p:cNvPr>
          <p:cNvSpPr txBox="1"/>
          <p:nvPr/>
        </p:nvSpPr>
        <p:spPr>
          <a:xfrm>
            <a:off x="3267549" y="2060771"/>
            <a:ext cx="5656902" cy="3046988"/>
          </a:xfrm>
          <a:prstGeom prst="rect">
            <a:avLst/>
          </a:prstGeom>
          <a:solidFill>
            <a:srgbClr val="F0C9C6">
              <a:alpha val="56078"/>
            </a:srgbClr>
          </a:solidFill>
          <a:ln>
            <a:noFill/>
          </a:ln>
        </p:spPr>
        <p:txBody>
          <a:bodyPr wrap="square">
            <a:spAutoFit/>
          </a:bodyPr>
          <a:lstStyle/>
          <a:p>
            <a:pPr algn="ctr"/>
            <a:endParaRPr lang="da-DK" sz="2400" b="1" dirty="0">
              <a:solidFill>
                <a:srgbClr val="004567"/>
              </a:solidFill>
            </a:endParaRPr>
          </a:p>
          <a:p>
            <a:pPr algn="ctr"/>
            <a:r>
              <a:rPr lang="da-DK" sz="3600" b="1" dirty="0">
                <a:solidFill>
                  <a:srgbClr val="004567"/>
                </a:solidFill>
                <a:latin typeface="Georgia" panose="02040502050405020303" pitchFamily="18" charset="0"/>
              </a:rPr>
              <a:t>2. Transplanteredes og pårørendes oplevelser og perspektiver på anonymitet</a:t>
            </a:r>
            <a:endParaRPr lang="da-DK" sz="3600" b="1" dirty="0">
              <a:solidFill>
                <a:srgbClr val="004567"/>
              </a:solidFill>
            </a:endParaRPr>
          </a:p>
          <a:p>
            <a:pPr algn="ctr"/>
            <a:endParaRPr lang="da-DK" sz="2400" b="1" dirty="0">
              <a:solidFill>
                <a:srgbClr val="004567"/>
              </a:solidFill>
            </a:endParaRPr>
          </a:p>
        </p:txBody>
      </p:sp>
    </p:spTree>
    <p:extLst>
      <p:ext uri="{BB962C8B-B14F-4D97-AF65-F5344CB8AC3E}">
        <p14:creationId xmlns:p14="http://schemas.microsoft.com/office/powerpoint/2010/main" val="21353563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6&quot;&gt;&lt;property id=&quot;20148&quot; value=&quot;5&quot;/&gt;&lt;property id=&quot;20300&quot; value=&quot;Slide 4 - &amp;quot;Organdonationsdag 2020&amp;quot;&quot;/&gt;&lt;property id=&quot;20307&quot; value=&quot;260&quot;/&gt;&lt;/object&gt;&lt;object type=&quot;3&quot; unique_id=&quot;10007&quot;&gt;&lt;property id=&quot;20148&quot; value=&quot;5&quot;/&gt;&lt;property id=&quot;20300&quot; value=&quot;Slide 6 - &amp;quot;Formål med dagen&amp;quot;&quot;/&gt;&lt;property id=&quot;20307&quot; value=&quot;263&quot;/&gt;&lt;/object&gt;&lt;object type=&quot;3&quot; unique_id=&quot;10008&quot;&gt;&lt;property id=&quot;20148&quot; value=&quot;5&quot;/&gt;&lt;property id=&quot;20300&quot; value=&quot;Slide 5 - &amp;quot;Hovedbudskab&amp;quot;&quot;/&gt;&lt;property id=&quot;20307&quot; value=&quot;265&quot;/&gt;&lt;/object&gt;&lt;object type=&quot;3&quot; unique_id=&quot;10039&quot;&gt;&lt;property id=&quot;20148&quot; value=&quot;5&quot;/&gt;&lt;property id=&quot;20300&quot; value=&quot;Slide 2 - &amp;quot;Opfølgning fra sidste år&amp;quot;&quot;/&gt;&lt;property id=&quot;20307&quot; value=&quot;295&quot;/&gt;&lt;/object&gt;&lt;object type=&quot;3&quot; unique_id=&quot;10684&quot;&gt;&lt;property id=&quot;20148&quot; value=&quot;5&quot;/&gt;&lt;property id=&quot;20300&quot; value=&quot;Slide 1&quot;/&gt;&lt;property id=&quot;20307&quot; value=&quot;301&quot;/&gt;&lt;/object&gt;&lt;object type=&quot;3&quot; unique_id=&quot;10685&quot;&gt;&lt;property id=&quot;20148&quot; value=&quot;5&quot;/&gt;&lt;property id=&quot;20300&quot; value=&quot;Slide 8 - &amp;quot;Gennemgang af organdonationsforløb&amp;quot;&quot;/&gt;&lt;property id=&quot;20307&quot; value=&quot;302&quot;/&gt;&lt;/object&gt;&lt;object type=&quot;3&quot; unique_id=&quot;10686&quot;&gt;&lt;property id=&quot;20148&quot; value=&quot;5&quot;/&gt;&lt;property id=&quot;20300&quot; value=&quot;Slide 10 - &amp;quot;Donationsaktiviteten - intensivafdelingen &amp;amp; hospitalet&amp;quot;&quot;/&gt;&lt;property id=&quot;20307&quot; value=&quot;304&quot;/&gt;&lt;/object&gt;&lt;object type=&quot;3&quot; unique_id=&quot;10687&quot;&gt;&lt;property id=&quot;20148&quot; value=&quot;5&quot;/&gt;&lt;property id=&quot;20300&quot; value=&quot;Slide 12 - &amp;quot;Strategi – en samlet hospitalsindsats&amp;quot;&quot;/&gt;&lt;property id=&quot;20307&quot; value=&quot;303&quot;/&gt;&lt;/object&gt;&lt;object type=&quot;3&quot; unique_id=&quot;10688&quot;&gt;&lt;property id=&quot;20148&quot; value=&quot;5&quot;/&gt;&lt;property id=&quot;20300&quot; value=&quot;Slide 14 - &amp;quot;- Gensidig orientering -&amp;quot;&quot;/&gt;&lt;property id=&quot;20307&quot; value=&quot;305&quot;/&gt;&lt;/object&gt;&lt;object type=&quot;3&quot; unique_id=&quot;10689&quot;&gt;&lt;property id=&quot;20148&quot; value=&quot;5&quot;/&gt;&lt;property id=&quot;20300&quot; value=&quot;Slide 16 - &amp;quot;Opsamling &amp;amp; aftaler&amp;quot;&quot;/&gt;&lt;property id=&quot;20307&quot; value=&quot;306&quot;/&gt;&lt;/object&gt;&lt;object type=&quot;3&quot; unique_id=&quot;10702&quot;&gt;&lt;property id=&quot;20148&quot; value=&quot;5&quot;/&gt;&lt;property id=&quot;20300&quot; value=&quot;Slide 7 - &amp;quot;Materialer til at sætte fokus i jeres afdeling&amp;quot;&quot;/&gt;&lt;property id=&quot;20307&quot; value=&quot;323&quot;/&gt;&lt;/object&gt;&lt;object type=&quot;3&quot; unique_id=&quot;10703&quot;&gt;&lt;property id=&quot;20148&quot; value=&quot;5&quot;/&gt;&lt;property id=&quot;20300&quot; value=&quot;Slide 18&quot;/&gt;&lt;property id=&quot;20307&quot; value=&quot;308&quot;/&gt;&lt;/object&gt;&lt;object type=&quot;3&quot; unique_id=&quot;10704&quot;&gt;&lt;property id=&quot;20148&quot; value=&quot;5&quot;/&gt;&lt;property id=&quot;20300&quot; value=&quot;Slide 11 - &amp;quot;Donationsaktiviteten – intensiv og hospitalet &amp;quot;&quot;/&gt;&lt;property id=&quot;20307&quot; value=&quot;310&quot;/&gt;&lt;/object&gt;&lt;object type=&quot;3&quot; unique_id=&quot;10706&quot;&gt;&lt;property id=&quot;20148&quot; value=&quot;5&quot;/&gt;&lt;property id=&quot;20300&quot; value=&quot;Slide 25&quot;/&gt;&lt;property id=&quot;20307&quot; value=&quot;312&quot;/&gt;&lt;/object&gt;&lt;object type=&quot;3&quot; unique_id=&quot;10708&quot;&gt;&lt;property id=&quot;20148&quot; value=&quot;5&quot;/&gt;&lt;property id=&quot;20300&quot; value=&quot;Slide 27&quot;/&gt;&lt;property id=&quot;20307&quot; value=&quot;314&quot;/&gt;&lt;/object&gt;&lt;object type=&quot;3&quot; unique_id=&quot;10709&quot;&gt;&lt;property id=&quot;20148&quot; value=&quot;5&quot;/&gt;&lt;property id=&quot;20300&quot; value=&quot;Slide 9 - &amp;quot;Gennemgang af donationsforløb&amp;quot;&quot;/&gt;&lt;property id=&quot;20307&quot; value=&quot;315&quot;/&gt;&lt;/object&gt;&lt;object type=&quot;3&quot; unique_id=&quot;10710&quot;&gt;&lt;property id=&quot;20148&quot; value=&quot;5&quot;/&gt;&lt;property id=&quot;20300&quot; value=&quot;Slide 15 - &amp;quot;Gensidig orientering&amp;quot;&quot;/&gt;&lt;property id=&quot;20307&quot; value=&quot;316&quot;/&gt;&lt;/object&gt;&lt;object type=&quot;3&quot; unique_id=&quot;10711&quot;&gt;&lt;property id=&quot;20148&quot; value=&quot;5&quot;/&gt;&lt;property id=&quot;20300&quot; value=&quot;Slide 26&quot;/&gt;&lt;property id=&quot;20307&quot; value=&quot;317&quot;/&gt;&lt;/object&gt;&lt;object type=&quot;3&quot; unique_id=&quot;10712&quot;&gt;&lt;property id=&quot;20148&quot; value=&quot;5&quot;/&gt;&lt;property id=&quot;20300&quot; value=&quot;Slide 19&quot;/&gt;&lt;property id=&quot;20307&quot; value=&quot;318&quot;/&gt;&lt;/object&gt;&lt;object type=&quot;3&quot; unique_id=&quot;10713&quot;&gt;&lt;property id=&quot;20148&quot; value=&quot;5&quot;/&gt;&lt;property id=&quot;20300&quot; value=&quot;Slide 13 - &amp;quot;Strategi – en samlet hospitalsindsats&amp;quot;&quot;/&gt;&lt;property id=&quot;20307&quot; value=&quot;319&quot;/&gt;&lt;/object&gt;&lt;object type=&quot;3&quot; unique_id=&quot;10714&quot;&gt;&lt;property id=&quot;20148&quot; value=&quot;5&quot;/&gt;&lt;property id=&quot;20300&quot; value=&quot;Slide 20&quot;/&gt;&lt;property id=&quot;20307&quot; value=&quot;320&quot;/&gt;&lt;/object&gt;&lt;object type=&quot;3&quot; unique_id=&quot;10715&quot;&gt;&lt;property id=&quot;20148&quot; value=&quot;5&quot;/&gt;&lt;property id=&quot;20300&quot; value=&quot;Slide 21&quot;/&gt;&lt;property id=&quot;20307&quot; value=&quot;321&quot;/&gt;&lt;/object&gt;&lt;object type=&quot;3&quot; unique_id=&quot;10716&quot;&gt;&lt;property id=&quot;20148&quot; value=&quot;5&quot;/&gt;&lt;property id=&quot;20300&quot; value=&quot;Slide 22&quot;/&gt;&lt;property id=&quot;20307&quot; value=&quot;322&quot;/&gt;&lt;/object&gt;&lt;object type=&quot;3&quot; unique_id=&quot;10987&quot;&gt;&lt;property id=&quot;20148&quot; value=&quot;5&quot;/&gt;&lt;property id=&quot;20300&quot; value=&quot;Slide 3 - &amp;quot;Opfølgning fra sidste år&amp;quot;&quot;/&gt;&lt;property id=&quot;20307&quot; value=&quot;324&quot;/&gt;&lt;/object&gt;&lt;object type=&quot;3&quot; unique_id=&quot;10988&quot;&gt;&lt;property id=&quot;20148&quot; value=&quot;5&quot;/&gt;&lt;property id=&quot;20300&quot; value=&quot;Slide 17 - &amp;quot;Opsamling og aftaler&amp;quot;&quot;/&gt;&lt;property id=&quot;20307&quot; value=&quot;325&quot;/&gt;&lt;/object&gt;&lt;object type=&quot;3&quot; unique_id=&quot;10989&quot;&gt;&lt;property id=&quot;20148&quot; value=&quot;5&quot;/&gt;&lt;property id=&quot;20300&quot; value=&quot;Slide 23&quot;/&gt;&lt;property id=&quot;20307&quot; value=&quot;326&quot;/&gt;&lt;/object&gt;&lt;object type=&quot;3&quot; unique_id=&quot;10990&quot;&gt;&lt;property id=&quot;20148&quot; value=&quot;5&quot;/&gt;&lt;property id=&quot;20300&quot; value=&quot;Slide 24&quot;/&gt;&lt;property id=&quot;20307&quot; value=&quot;327&quot;/&gt;&lt;/object&gt;&lt;object type=&quot;3&quot; unique_id=&quot;10991&quot;&gt;&lt;property id=&quot;20148&quot; value=&quot;5&quot;/&gt;&lt;property id=&quot;20300&quot; value=&quot;Slide 28&quot;/&gt;&lt;property id=&quot;20307&quot; value=&quot;328&quot;/&gt;&lt;/object&gt;&lt;object type=&quot;3&quot; unique_id=&quot;10992&quot;&gt;&lt;property id=&quot;20148&quot; value=&quot;5&quot;/&gt;&lt;property id=&quot;20300&quot; value=&quot;Slide 29&quot;/&gt;&lt;property id=&quot;20307&quot; value=&quot;329&quot;/&gt;&lt;/object&gt;&lt;object type=&quot;3&quot; unique_id=&quot;10993&quot;&gt;&lt;property id=&quot;20148&quot; value=&quot;5&quot;/&gt;&lt;property id=&quot;20300&quot; value=&quot;Slide 30&quot;/&gt;&lt;property id=&quot;20307&quot; value=&quot;330&quot;/&gt;&lt;/object&gt;&lt;object type=&quot;3&quot; unique_id=&quot;10994&quot;&gt;&lt;property id=&quot;20148&quot; value=&quot;5&quot;/&gt;&lt;property id=&quot;20300&quot; value=&quot;Slide 31&quot;/&gt;&lt;property id=&quot;20307&quot; value=&quot;331&quot;/&gt;&lt;/object&gt;&lt;/object&gt;&lt;/object&gt;&lt;/database&gt;"/>
  <p:tag name="SECTOMILLISECCONVERTED" val="1"/>
</p:tagLst>
</file>

<file path=ppt/theme/theme1.xml><?xml version="1.0" encoding="utf-8"?>
<a:theme xmlns:a="http://schemas.openxmlformats.org/drawingml/2006/main" name="DCO Powerpoint skabelon 2022">
  <a:themeElements>
    <a:clrScheme name="DCO-farver">
      <a:dk1>
        <a:srgbClr val="004567"/>
      </a:dk1>
      <a:lt1>
        <a:srgbClr val="FFFFFF"/>
      </a:lt1>
      <a:dk2>
        <a:srgbClr val="44546A"/>
      </a:dk2>
      <a:lt2>
        <a:srgbClr val="E7E6E6"/>
      </a:lt2>
      <a:accent1>
        <a:srgbClr val="FF612C"/>
      </a:accent1>
      <a:accent2>
        <a:srgbClr val="B2CED6"/>
      </a:accent2>
      <a:accent3>
        <a:srgbClr val="FFD2C5"/>
      </a:accent3>
      <a:accent4>
        <a:srgbClr val="EB0024"/>
      </a:accent4>
      <a:accent5>
        <a:srgbClr val="F0C9C6"/>
      </a:accent5>
      <a:accent6>
        <a:srgbClr val="532341"/>
      </a:accent6>
      <a:hlink>
        <a:srgbClr val="FF612C"/>
      </a:hlink>
      <a:folHlink>
        <a:srgbClr val="0045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O Powerpoint skabelon 2022" id="{358D8A83-3568-430C-A039-E64245EC4D83}" vid="{4DFC9A99-6468-4173-8FFD-66A9BCFADAB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4106</TotalTime>
  <Words>2030</Words>
  <Application>Microsoft Office PowerPoint</Application>
  <PresentationFormat>Widescreen</PresentationFormat>
  <Paragraphs>283</Paragraphs>
  <Slides>27</Slides>
  <Notes>27</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27</vt:i4>
      </vt:variant>
    </vt:vector>
  </HeadingPairs>
  <TitlesOfParts>
    <vt:vector size="34" baseType="lpstr">
      <vt:lpstr>Arial</vt:lpstr>
      <vt:lpstr>Calibri</vt:lpstr>
      <vt:lpstr>Georgia</vt:lpstr>
      <vt:lpstr>Symbol</vt:lpstr>
      <vt:lpstr>Times New Roman</vt:lpstr>
      <vt:lpstr>Verdana</vt:lpstr>
      <vt:lpstr>DCO Powerpoint skabelon 2022</vt:lpstr>
      <vt:lpstr>Anonymitet ved donation og transplantation udfordres  af sociale medier</vt:lpstr>
      <vt:lpstr>PowerPoint-præsentation</vt:lpstr>
      <vt:lpstr> </vt:lpstr>
      <vt:lpstr>Anonymitet  </vt:lpstr>
      <vt:lpstr>PowerPoint-præsentation</vt:lpstr>
      <vt:lpstr>PowerPoint-præsentation</vt:lpstr>
      <vt:lpstr> </vt:lpstr>
      <vt:lpstr>Formål med undersøgelsen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Overordnet konklusion</vt:lpstr>
      <vt:lpstr>Overordnet konklusion</vt:lpstr>
      <vt:lpstr>Anbefalinger</vt:lpstr>
      <vt:lpstr>Anbefalinger</vt:lpstr>
      <vt:lpstr> </vt:lpstr>
      <vt:lpstr>Anbefalinger</vt:lpstr>
      <vt:lpstr>Anbefalinger</vt:lpstr>
      <vt:lpstr>Anbefalinger</vt:lpstr>
      <vt:lpstr>Anbefalinger</vt:lpstr>
    </vt:vector>
  </TitlesOfParts>
  <Company>Region Midtjylland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Denise Dyrvig Clemente I Jensen</dc:creator>
  <cp:lastModifiedBy>Lone Bøgh</cp:lastModifiedBy>
  <cp:revision>115</cp:revision>
  <cp:lastPrinted>2025-01-13T08:30:34Z</cp:lastPrinted>
  <dcterms:created xsi:type="dcterms:W3CDTF">2022-08-05T06:57:32Z</dcterms:created>
  <dcterms:modified xsi:type="dcterms:W3CDTF">2025-01-21T10:36:31Z</dcterms:modified>
</cp:coreProperties>
</file>