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779" r:id="rId2"/>
  </p:sldMasterIdLst>
  <p:notesMasterIdLst>
    <p:notesMasterId r:id="rId30"/>
  </p:notesMasterIdLst>
  <p:sldIdLst>
    <p:sldId id="256" r:id="rId3"/>
    <p:sldId id="572" r:id="rId4"/>
    <p:sldId id="571" r:id="rId5"/>
    <p:sldId id="495" r:id="rId6"/>
    <p:sldId id="577" r:id="rId7"/>
    <p:sldId id="573" r:id="rId8"/>
    <p:sldId id="580" r:id="rId9"/>
    <p:sldId id="499" r:id="rId10"/>
    <p:sldId id="581" r:id="rId11"/>
    <p:sldId id="530" r:id="rId12"/>
    <p:sldId id="582" r:id="rId13"/>
    <p:sldId id="583" r:id="rId14"/>
    <p:sldId id="576" r:id="rId15"/>
    <p:sldId id="511" r:id="rId16"/>
    <p:sldId id="510" r:id="rId17"/>
    <p:sldId id="518" r:id="rId18"/>
    <p:sldId id="534" r:id="rId19"/>
    <p:sldId id="579" r:id="rId20"/>
    <p:sldId id="521" r:id="rId21"/>
    <p:sldId id="569" r:id="rId22"/>
    <p:sldId id="562" r:id="rId23"/>
    <p:sldId id="584" r:id="rId24"/>
    <p:sldId id="578" r:id="rId25"/>
    <p:sldId id="541" r:id="rId26"/>
    <p:sldId id="539" r:id="rId27"/>
    <p:sldId id="524" r:id="rId28"/>
    <p:sldId id="478" r:id="rId29"/>
  </p:sldIdLst>
  <p:sldSz cx="12192000" cy="6858000"/>
  <p:notesSz cx="6797675" cy="9926638"/>
  <p:custDataLst>
    <p:tags r:id="rId31"/>
  </p:custData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sektion" id="{1EE08824-D1E7-4E34-A9D0-5B2D783B75B2}">
          <p14:sldIdLst>
            <p14:sldId id="256"/>
            <p14:sldId id="572"/>
            <p14:sldId id="571"/>
            <p14:sldId id="495"/>
            <p14:sldId id="577"/>
            <p14:sldId id="573"/>
            <p14:sldId id="580"/>
            <p14:sldId id="499"/>
            <p14:sldId id="581"/>
            <p14:sldId id="530"/>
            <p14:sldId id="582"/>
            <p14:sldId id="583"/>
            <p14:sldId id="576"/>
            <p14:sldId id="511"/>
            <p14:sldId id="510"/>
            <p14:sldId id="518"/>
            <p14:sldId id="534"/>
            <p14:sldId id="579"/>
            <p14:sldId id="521"/>
            <p14:sldId id="569"/>
            <p14:sldId id="562"/>
            <p14:sldId id="584"/>
            <p14:sldId id="578"/>
            <p14:sldId id="541"/>
            <p14:sldId id="539"/>
            <p14:sldId id="524"/>
            <p14:sldId id="478"/>
          </p14:sldIdLst>
        </p14:section>
      </p14:sectionLst>
    </p:ext>
    <p:ext uri="{EFAFB233-063F-42B5-8137-9DF3F51BA10A}">
      <p15:sldGuideLst xmlns:p15="http://schemas.microsoft.com/office/powerpoint/2012/main">
        <p15:guide id="2" pos="3840">
          <p15:clr>
            <a:srgbClr val="A4A3A4"/>
          </p15:clr>
        </p15:guide>
        <p15:guide id="3" orient="horz"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 Marie Michelsen" initials="AMM" lastIdx="7" clrIdx="0">
    <p:extLst>
      <p:ext uri="{19B8F6BF-5375-455C-9EA6-DF929625EA0E}">
        <p15:presenceInfo xmlns:p15="http://schemas.microsoft.com/office/powerpoint/2012/main" userId="Anne Marie Michels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4567"/>
    <a:srgbClr val="C2E1FA"/>
    <a:srgbClr val="D5F1FF"/>
    <a:srgbClr val="B4C0CA"/>
    <a:srgbClr val="ADB9CA"/>
    <a:srgbClr val="B2CED6"/>
    <a:srgbClr val="FF612C"/>
    <a:srgbClr val="EB0024"/>
    <a:srgbClr val="F0C9C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22" autoAdjust="0"/>
    <p:restoredTop sz="74800" autoAdjust="0"/>
  </p:normalViewPr>
  <p:slideViewPr>
    <p:cSldViewPr snapToGrid="0" snapToObjects="1">
      <p:cViewPr varScale="1">
        <p:scale>
          <a:sx n="86" d="100"/>
          <a:sy n="86" d="100"/>
        </p:scale>
        <p:origin x="1314" y="84"/>
      </p:cViewPr>
      <p:guideLst>
        <p:guide pos="3840"/>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55" d="100"/>
        <a:sy n="55" d="100"/>
      </p:scale>
      <p:origin x="0" y="-77"/>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a-DK" dirty="0"/>
          </a:p>
        </p:txBody>
      </p:sp>
      <p:sp>
        <p:nvSpPr>
          <p:cNvPr id="3" name="Pladsholder til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BB77D6A-7005-AA4A-8B92-43E209DF690F}" type="datetimeFigureOut">
              <a:rPr lang="da-DK" smtClean="0"/>
              <a:t>13-02-2024</a:t>
            </a:fld>
            <a:endParaRPr lang="da-DK" dirty="0"/>
          </a:p>
        </p:txBody>
      </p:sp>
      <p:sp>
        <p:nvSpPr>
          <p:cNvPr id="4" name="Pladsholder til slidebille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a-DK" dirty="0"/>
          </a:p>
        </p:txBody>
      </p:sp>
      <p:sp>
        <p:nvSpPr>
          <p:cNvPr id="5" name="Pladsholder til no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r>
              <a:rPr lang="da-DK"/>
              <a:t>Rediger teksttypografien i masteren
Andet niveau
Tredje niveau
Fjerde niveau
Femte niveau</a:t>
            </a:r>
          </a:p>
        </p:txBody>
      </p:sp>
      <p:sp>
        <p:nvSpPr>
          <p:cNvPr id="6" name="Pladsholder til sidefod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a-DK" dirty="0"/>
          </a:p>
        </p:txBody>
      </p:sp>
      <p:sp>
        <p:nvSpPr>
          <p:cNvPr id="7" name="Pladsholder til sli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0DCD126-30C1-954D-B268-8EB192EB8BE0}" type="slidenum">
              <a:rPr lang="da-DK" smtClean="0"/>
              <a:t>‹nr.›</a:t>
            </a:fld>
            <a:endParaRPr lang="da-DK" dirty="0"/>
          </a:p>
        </p:txBody>
      </p:sp>
    </p:spTree>
    <p:extLst>
      <p:ext uri="{BB962C8B-B14F-4D97-AF65-F5344CB8AC3E}">
        <p14:creationId xmlns:p14="http://schemas.microsoft.com/office/powerpoint/2010/main" val="3882943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ipaper.ipapercms.dk/RM/DanskCenterforOrgandonation/rapport-dcd-holdningsundersoegelse/"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organdonation.dk/siteassets/2.-national-guideline/dokumentsamling---ng/vejledning-i-kommunikation-med-parorende-om-hjernedod-og-organdonation.pdf"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90DCD126-30C1-954D-B268-8EB192EB8BE0}" type="slidenum">
              <a:rPr lang="da-DK" smtClean="0"/>
              <a:t>1</a:t>
            </a:fld>
            <a:endParaRPr lang="da-DK" dirty="0"/>
          </a:p>
        </p:txBody>
      </p:sp>
    </p:spTree>
    <p:extLst>
      <p:ext uri="{BB962C8B-B14F-4D97-AF65-F5344CB8AC3E}">
        <p14:creationId xmlns:p14="http://schemas.microsoft.com/office/powerpoint/2010/main" val="39415914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0" i="0" kern="1200" dirty="0" smtClean="0">
                <a:solidFill>
                  <a:schemeClr val="tx1"/>
                </a:solidFill>
                <a:effectLst/>
                <a:latin typeface="+mn-lt"/>
                <a:ea typeface="+mn-ea"/>
                <a:cs typeface="+mn-cs"/>
              </a:rPr>
              <a:t>Når donation efter cirkulatorisk død bliver en mulighed, er det fordi der – trods omfattende skader i hjernen – fortsat er en beskeden blodtilførsel til hjernen, og patienten dermed</a:t>
            </a:r>
            <a:r>
              <a:rPr lang="da-DK" sz="1200" b="0" i="0" kern="1200" baseline="0" dirty="0" smtClean="0">
                <a:solidFill>
                  <a:schemeClr val="tx1"/>
                </a:solidFill>
                <a:effectLst/>
                <a:latin typeface="+mn-lt"/>
                <a:ea typeface="+mn-ea"/>
                <a:cs typeface="+mn-cs"/>
              </a:rPr>
              <a:t> ikke kan </a:t>
            </a:r>
            <a:r>
              <a:rPr lang="da-DK" sz="1200" b="0" i="0" kern="1200" baseline="0" dirty="0" err="1" smtClean="0">
                <a:solidFill>
                  <a:schemeClr val="tx1"/>
                </a:solidFill>
                <a:effectLst/>
                <a:latin typeface="+mn-lt"/>
                <a:ea typeface="+mn-ea"/>
                <a:cs typeface="+mn-cs"/>
              </a:rPr>
              <a:t>incarcerere</a:t>
            </a:r>
            <a:r>
              <a:rPr lang="da-DK" sz="1200" b="0" i="0" kern="1200" baseline="0" dirty="0" smtClean="0">
                <a:solidFill>
                  <a:schemeClr val="tx1"/>
                </a:solidFill>
                <a:effectLst/>
                <a:latin typeface="+mn-lt"/>
                <a:ea typeface="+mn-ea"/>
                <a:cs typeface="+mn-cs"/>
              </a:rPr>
              <a:t>. Organdonation efter hjernedød er dermed ikke muligt, fordi </a:t>
            </a:r>
            <a:r>
              <a:rPr lang="da-DK" sz="1200" b="0" i="1" kern="1200" baseline="0" dirty="0" smtClean="0">
                <a:solidFill>
                  <a:schemeClr val="tx1"/>
                </a:solidFill>
                <a:effectLst/>
                <a:latin typeface="+mn-lt"/>
                <a:ea typeface="+mn-ea"/>
                <a:cs typeface="+mn-cs"/>
              </a:rPr>
              <a:t>hele</a:t>
            </a:r>
            <a:r>
              <a:rPr lang="da-DK" sz="1200" b="0" i="0" kern="1200" baseline="0" dirty="0" smtClean="0">
                <a:solidFill>
                  <a:schemeClr val="tx1"/>
                </a:solidFill>
                <a:effectLst/>
                <a:latin typeface="+mn-lt"/>
                <a:ea typeface="+mn-ea"/>
                <a:cs typeface="+mn-cs"/>
              </a:rPr>
              <a:t> hjernen ikke kan konstateres død, sådan som det er lovpligtigt at gøre ved donation efter hjernedød.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0" i="0" kern="1200" dirty="0" smtClean="0">
                <a:solidFill>
                  <a:schemeClr val="tx1"/>
                </a:solidFill>
                <a:effectLst/>
                <a:latin typeface="+mn-lt"/>
                <a:ea typeface="+mn-ea"/>
                <a:cs typeface="+mn-cs"/>
              </a:rPr>
              <a:t>Patienterne vil dø, uanset den beskedne blodtilførsel, som følge af de omfattende skader i hjernen, ved at hjertet holder op med at slå og vejtrækningen stopper (cirkulatorisk død).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0" i="0" kern="1200" dirty="0" smtClean="0">
                <a:solidFill>
                  <a:schemeClr val="tx1"/>
                </a:solidFill>
                <a:effectLst/>
                <a:latin typeface="+mn-lt"/>
                <a:ea typeface="+mn-ea"/>
                <a:cs typeface="+mn-cs"/>
              </a:rPr>
              <a:t>I dag dør</a:t>
            </a:r>
            <a:r>
              <a:rPr lang="da-DK" sz="1200" b="0" i="0" kern="1200" baseline="0" dirty="0" smtClean="0">
                <a:solidFill>
                  <a:schemeClr val="tx1"/>
                </a:solidFill>
                <a:effectLst/>
                <a:latin typeface="+mn-lt"/>
                <a:ea typeface="+mn-ea"/>
                <a:cs typeface="+mn-cs"/>
              </a:rPr>
              <a:t> der patienter, som kan og vil donere deres organer, men som ikke incarcererer på trods af deres svære og dødelige skade i hjernen, uden mulighed for at blive organdonorer. Det er det, der nu bliver ændret på ved de nationale anbefalinger. </a:t>
            </a:r>
            <a:endParaRPr lang="da-DK" dirty="0" smtClean="0"/>
          </a:p>
        </p:txBody>
      </p:sp>
      <p:sp>
        <p:nvSpPr>
          <p:cNvPr id="4" name="Pladsholder til slidenummer 3"/>
          <p:cNvSpPr>
            <a:spLocks noGrp="1"/>
          </p:cNvSpPr>
          <p:nvPr>
            <p:ph type="sldNum" sz="quarter" idx="10"/>
          </p:nvPr>
        </p:nvSpPr>
        <p:spPr/>
        <p:txBody>
          <a:bodyPr/>
          <a:lstStyle/>
          <a:p>
            <a:fld id="{90DCD126-30C1-954D-B268-8EB192EB8BE0}" type="slidenum">
              <a:rPr lang="da-DK" smtClean="0"/>
              <a:t>10</a:t>
            </a:fld>
            <a:endParaRPr lang="da-DK" dirty="0"/>
          </a:p>
        </p:txBody>
      </p:sp>
    </p:spTree>
    <p:extLst>
      <p:ext uri="{BB962C8B-B14F-4D97-AF65-F5344CB8AC3E}">
        <p14:creationId xmlns:p14="http://schemas.microsoft.com/office/powerpoint/2010/main" val="293735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indent="-171450">
              <a:buFont typeface="Arial" panose="020B0604020202020204" pitchFamily="34" charset="0"/>
              <a:buChar char="•"/>
            </a:pPr>
            <a:r>
              <a:rPr lang="da-DK" sz="1200" b="0" i="0" u="none" strike="noStrike" kern="1200" baseline="0" dirty="0" smtClean="0">
                <a:solidFill>
                  <a:schemeClr val="tx1"/>
                </a:solidFill>
                <a:latin typeface="+mn-lt"/>
                <a:ea typeface="+mn-ea"/>
                <a:cs typeface="+mn-cs"/>
              </a:rPr>
              <a:t>Brug af lindrende medicin til døende patienter er ofte årsag til diskussion i forhold til grænserne for over- og underbehandling, fordi medicinen i sig selv kan være årsag til, at døden fremskyndes. </a:t>
            </a:r>
          </a:p>
          <a:p>
            <a:pPr marL="171450" indent="-171450">
              <a:buFont typeface="Arial" panose="020B0604020202020204" pitchFamily="34" charset="0"/>
              <a:buChar char="•"/>
            </a:pPr>
            <a:r>
              <a:rPr lang="da-DK" sz="1200" b="0" i="0" u="none" strike="noStrike" kern="1200" baseline="0" dirty="0" smtClean="0">
                <a:solidFill>
                  <a:schemeClr val="tx1"/>
                </a:solidFill>
                <a:latin typeface="+mn-lt"/>
                <a:ea typeface="+mn-ea"/>
                <a:cs typeface="+mn-cs"/>
              </a:rPr>
              <a:t>Det aspekt forstærkes, når der skal være organdonation, da der kan gøres overvejelser om lægens hensigt med behandlingen. Både en international undersøgelse og holdningsundersøgelsen foretaget af DCO viser, at selvom læger på intensiv afdelinger generelt følger samme retningslinjer for palliation hos alle patienter uanset donation, kan der i forbindelse med DCD være en risiko for, at nogle læger ikke giver en tilstrækkelig lindrende behandling, fordi de ikke ønsker, at der stilles tvivl om motivet for at give medicinen. </a:t>
            </a:r>
          </a:p>
          <a:p>
            <a:pPr marL="171450" indent="-171450">
              <a:buFont typeface="Arial" panose="020B0604020202020204" pitchFamily="34" charset="0"/>
              <a:buChar char="•"/>
            </a:pPr>
            <a:r>
              <a:rPr lang="da-DK" sz="1200" b="0" i="0" u="none" strike="noStrike" kern="1200" baseline="0" dirty="0" smtClean="0">
                <a:solidFill>
                  <a:schemeClr val="tx1"/>
                </a:solidFill>
                <a:latin typeface="+mn-lt"/>
                <a:ea typeface="+mn-ea"/>
                <a:cs typeface="+mn-cs"/>
              </a:rPr>
              <a:t>Det understreger, hvor vigtigt det er, at den beroligende og smertestillende behandling af den døende patient bliver givet efter samme principper, uanset om der skal være donation eller ej.</a:t>
            </a:r>
          </a:p>
          <a:p>
            <a:endParaRPr lang="da-DK" sz="1200" b="0" i="0" u="none" strike="noStrike" kern="1200" baseline="0" dirty="0" smtClean="0">
              <a:solidFill>
                <a:schemeClr val="tx1"/>
              </a:solidFill>
              <a:latin typeface="+mn-lt"/>
              <a:ea typeface="+mn-ea"/>
              <a:cs typeface="+mn-cs"/>
            </a:endParaRPr>
          </a:p>
          <a:p>
            <a:r>
              <a:rPr lang="da-DK" sz="1200" b="0" i="0" u="none" strike="noStrike" kern="1200" baseline="0" dirty="0" smtClean="0">
                <a:solidFill>
                  <a:schemeClr val="tx1"/>
                </a:solidFill>
                <a:latin typeface="+mn-lt"/>
                <a:ea typeface="+mn-ea"/>
                <a:cs typeface="+mn-cs"/>
              </a:rPr>
              <a:t>Link til den internationale undersøgelsen: </a:t>
            </a:r>
            <a:r>
              <a:rPr lang="en-US" sz="1200" b="0" i="0" u="none" strike="noStrike" kern="1200" baseline="0" dirty="0" smtClean="0">
                <a:solidFill>
                  <a:schemeClr val="tx1"/>
                </a:solidFill>
                <a:latin typeface="+mn-lt"/>
                <a:ea typeface="+mn-ea"/>
                <a:cs typeface="+mn-cs"/>
              </a:rPr>
              <a:t>Lee YY, Ranse K, </a:t>
            </a:r>
            <a:r>
              <a:rPr lang="en-US" sz="1200" b="0" i="0" u="none" strike="noStrike" kern="1200" baseline="0" dirty="0" err="1" smtClean="0">
                <a:solidFill>
                  <a:schemeClr val="tx1"/>
                </a:solidFill>
                <a:latin typeface="+mn-lt"/>
                <a:ea typeface="+mn-ea"/>
                <a:cs typeface="+mn-cs"/>
              </a:rPr>
              <a:t>Silvester</a:t>
            </a:r>
            <a:r>
              <a:rPr lang="en-US" sz="1200" b="0" i="0" u="none" strike="noStrike" kern="1200" baseline="0" dirty="0" smtClean="0">
                <a:solidFill>
                  <a:schemeClr val="tx1"/>
                </a:solidFill>
                <a:latin typeface="+mn-lt"/>
                <a:ea typeface="+mn-ea"/>
                <a:cs typeface="+mn-cs"/>
              </a:rPr>
              <a:t> W, Mehta A, Van </a:t>
            </a:r>
            <a:r>
              <a:rPr lang="en-US" sz="1200" b="0" i="0" u="none" strike="noStrike" kern="1200" baseline="0" dirty="0" err="1" smtClean="0">
                <a:solidFill>
                  <a:schemeClr val="tx1"/>
                </a:solidFill>
                <a:latin typeface="+mn-lt"/>
                <a:ea typeface="+mn-ea"/>
                <a:cs typeface="+mn-cs"/>
              </a:rPr>
              <a:t>Haren</a:t>
            </a:r>
            <a:r>
              <a:rPr lang="en-US" sz="1200" b="0" i="0" u="none" strike="noStrike" kern="1200" baseline="0" dirty="0" smtClean="0">
                <a:solidFill>
                  <a:schemeClr val="tx1"/>
                </a:solidFill>
                <a:latin typeface="+mn-lt"/>
                <a:ea typeface="+mn-ea"/>
                <a:cs typeface="+mn-cs"/>
              </a:rPr>
              <a:t> F. Attitudes and self-reported end-of-life care of Australian and New Zealand intensive care doctors in the context of organ donation after circulatory death. </a:t>
            </a:r>
            <a:r>
              <a:rPr lang="en-US" sz="1200" b="0" i="0" u="none" strike="noStrike" kern="1200" baseline="0" dirty="0" err="1" smtClean="0">
                <a:solidFill>
                  <a:schemeClr val="tx1"/>
                </a:solidFill>
                <a:latin typeface="+mn-lt"/>
                <a:ea typeface="+mn-ea"/>
                <a:cs typeface="+mn-cs"/>
              </a:rPr>
              <a:t>Anaesth</a:t>
            </a:r>
            <a:r>
              <a:rPr lang="en-US" sz="1200" b="0" i="0" u="none" strike="noStrike" kern="1200" baseline="0" dirty="0" smtClean="0">
                <a:solidFill>
                  <a:schemeClr val="tx1"/>
                </a:solidFill>
                <a:latin typeface="+mn-lt"/>
                <a:ea typeface="+mn-ea"/>
                <a:cs typeface="+mn-cs"/>
              </a:rPr>
              <a:t> Intensive Care 2018;46(5):488-497. </a:t>
            </a:r>
          </a:p>
          <a:p>
            <a:r>
              <a:rPr lang="en-US" sz="1200" b="0" i="0" u="none" strike="noStrike" kern="1200" baseline="0" dirty="0" smtClean="0">
                <a:solidFill>
                  <a:schemeClr val="tx1"/>
                </a:solidFill>
                <a:latin typeface="+mn-lt"/>
                <a:ea typeface="+mn-ea"/>
                <a:cs typeface="+mn-cs"/>
              </a:rPr>
              <a:t>Link </a:t>
            </a:r>
            <a:r>
              <a:rPr lang="en-US" sz="1200" b="0" i="0" u="none" strike="noStrike" kern="1200" baseline="0" dirty="0" err="1" smtClean="0">
                <a:solidFill>
                  <a:schemeClr val="tx1"/>
                </a:solidFill>
                <a:latin typeface="+mn-lt"/>
                <a:ea typeface="+mn-ea"/>
                <a:cs typeface="+mn-cs"/>
              </a:rPr>
              <a:t>til</a:t>
            </a:r>
            <a:r>
              <a:rPr lang="en-US" sz="1200" b="0" i="0" u="none" strike="noStrike" kern="1200" baseline="0" dirty="0" smtClean="0">
                <a:solidFill>
                  <a:schemeClr val="tx1"/>
                </a:solidFill>
                <a:latin typeface="+mn-lt"/>
                <a:ea typeface="+mn-ea"/>
                <a:cs typeface="+mn-cs"/>
              </a:rPr>
              <a:t> DCOs </a:t>
            </a:r>
            <a:r>
              <a:rPr lang="en-US" sz="1200" b="0" i="0" u="none" strike="noStrike" kern="1200" baseline="0" dirty="0" err="1" smtClean="0">
                <a:solidFill>
                  <a:schemeClr val="tx1"/>
                </a:solidFill>
                <a:latin typeface="+mn-lt"/>
                <a:ea typeface="+mn-ea"/>
                <a:cs typeface="+mn-cs"/>
              </a:rPr>
              <a:t>holdningsundersøgelse</a:t>
            </a:r>
            <a:r>
              <a:rPr lang="en-US" sz="1200" b="0" i="0" u="none" strike="noStrike" kern="1200" baseline="0" dirty="0" smtClean="0">
                <a:solidFill>
                  <a:schemeClr val="tx1"/>
                </a:solidFill>
                <a:latin typeface="+mn-lt"/>
                <a:ea typeface="+mn-ea"/>
                <a:cs typeface="+mn-cs"/>
              </a:rPr>
              <a:t>: </a:t>
            </a:r>
            <a:r>
              <a:rPr lang="da-DK" dirty="0" smtClean="0">
                <a:hlinkClick r:id="rId3"/>
              </a:rPr>
              <a:t>Rapport DCD holdningsundersøgelse (ipapercms.dk)</a:t>
            </a:r>
            <a:endParaRPr lang="da-DK" dirty="0" smtClean="0"/>
          </a:p>
          <a:p>
            <a:endParaRPr lang="da-DK" b="1" dirty="0">
              <a:solidFill>
                <a:srgbClr val="C00000"/>
              </a:solidFill>
            </a:endParaRPr>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DCD126-30C1-954D-B268-8EB192EB8BE0}"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94064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indent="-171450">
              <a:buFont typeface="Arial" panose="020B0604020202020204" pitchFamily="34" charset="0"/>
              <a:buChar char="•"/>
            </a:pPr>
            <a:r>
              <a:rPr lang="da-DK" sz="1200" b="0" i="0" u="none" strike="noStrike" kern="1200" baseline="0" dirty="0" smtClean="0">
                <a:solidFill>
                  <a:schemeClr val="tx1"/>
                </a:solidFill>
                <a:latin typeface="+mn-lt"/>
                <a:ea typeface="+mn-ea"/>
                <a:cs typeface="+mn-cs"/>
              </a:rPr>
              <a:t>Ved donation efter cirkulatorisk død fastsættes en maksimal grænse på tre timer fra ophøret af livsforlængende behandling og frem til konstatering af cirkulatorisk død, som forudsætning for gennemførelse af DCD. </a:t>
            </a:r>
          </a:p>
          <a:p>
            <a:pPr marL="171450" indent="-171450">
              <a:buFont typeface="Arial" panose="020B0604020202020204" pitchFamily="34" charset="0"/>
              <a:buChar char="•"/>
            </a:pPr>
            <a:r>
              <a:rPr lang="da-DK" sz="1200" b="0" i="0" u="none" strike="noStrike" kern="1200" baseline="0" dirty="0" smtClean="0">
                <a:solidFill>
                  <a:schemeClr val="tx1"/>
                </a:solidFill>
                <a:latin typeface="+mn-lt"/>
                <a:ea typeface="+mn-ea"/>
                <a:cs typeface="+mn-cs"/>
              </a:rPr>
              <a:t>Såfremt døden indtræder efter de tre timer, bør der derfor afstås fra brug af organer til donation ud fra et forsigtighedsprincip i forhold til muligheden for organskade. </a:t>
            </a:r>
          </a:p>
          <a:p>
            <a:pPr marL="171450" indent="-171450">
              <a:buFont typeface="Arial" panose="020B0604020202020204" pitchFamily="34" charset="0"/>
              <a:buChar char="•"/>
            </a:pPr>
            <a:r>
              <a:rPr lang="da-DK" sz="1200" b="0" i="0" u="none" strike="noStrike" kern="1200" baseline="0" dirty="0" smtClean="0">
                <a:solidFill>
                  <a:schemeClr val="tx1"/>
                </a:solidFill>
                <a:latin typeface="+mn-lt"/>
                <a:ea typeface="+mn-ea"/>
                <a:cs typeface="+mn-cs"/>
              </a:rPr>
              <a:t>Baggrunden for valget af en øvre grænse er, at organer, der potentielt skal bruges til transplantation under et DCD-forløb, kan være udsat for varierende grad af iltmangel uden nedkøling, det vi kalder ’varm iskæmi’, mens patienten er på egne konditioner og indtil organerne udtages. Det kan potentielt skade organet. </a:t>
            </a:r>
          </a:p>
          <a:p>
            <a:pPr marL="171450" indent="-171450">
              <a:buFont typeface="Arial" panose="020B0604020202020204" pitchFamily="34" charset="0"/>
              <a:buChar char="•"/>
            </a:pPr>
            <a:r>
              <a:rPr lang="da-DK" sz="1200" b="0" i="0" u="none" strike="noStrike" kern="1200" baseline="0" dirty="0" smtClean="0">
                <a:solidFill>
                  <a:schemeClr val="tx1"/>
                </a:solidFill>
                <a:latin typeface="+mn-lt"/>
                <a:ea typeface="+mn-ea"/>
                <a:cs typeface="+mn-cs"/>
              </a:rPr>
              <a:t>Ved fastsættelse af en tre timers grænse kan det derfor godt ske, at man i nogle tilfælde må opgive planen om donation allerede efter en time, hvis der er tegn på, at organerne har taget for meget skade, og de dermed ikke længere er egnede til donation. </a:t>
            </a:r>
          </a:p>
          <a:p>
            <a:pPr marL="171450" indent="-171450">
              <a:buFont typeface="Arial" panose="020B0604020202020204" pitchFamily="34" charset="0"/>
              <a:buChar char="•"/>
            </a:pPr>
            <a:r>
              <a:rPr lang="da-DK" sz="1200" b="0" i="0" u="none" strike="noStrike" kern="1200" baseline="0" dirty="0" smtClean="0">
                <a:solidFill>
                  <a:schemeClr val="tx1"/>
                </a:solidFill>
                <a:latin typeface="+mn-lt"/>
                <a:ea typeface="+mn-ea"/>
                <a:cs typeface="+mn-cs"/>
              </a:rPr>
              <a:t>Det er særligt vigtigt, at de pårørende er informeret om tidsperspektivet i et DCD forløb, da erfaringer viser, at donationen for de pårørende ofte bliver en vigtig del af afskeden. Det er meningsbærende at kunne hjælpe andre, når man ikke selv kan få ens kære med hjem og giver ofte anledning til stolthed ligesom det har betydning for patientens eftermæle. I modsat fald kan det være en skuffelse, hvis donationen ikke kan realiseres.   </a:t>
            </a:r>
            <a:endParaRPr lang="da-DK" dirty="0"/>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DCD126-30C1-954D-B268-8EB192EB8BE0}"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36433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indent="-171450">
              <a:buFont typeface="Arial" panose="020B0604020202020204" pitchFamily="34" charset="0"/>
              <a:buChar char="•"/>
            </a:pPr>
            <a:r>
              <a:rPr lang="da-DK" sz="1200" b="0" i="0" u="none" strike="noStrike" kern="1200" baseline="0" dirty="0" smtClean="0">
                <a:solidFill>
                  <a:schemeClr val="tx1"/>
                </a:solidFill>
                <a:latin typeface="+mn-lt"/>
                <a:ea typeface="+mn-ea"/>
                <a:cs typeface="+mn-cs"/>
              </a:rPr>
              <a:t>Der er fastsat en grænse på tre timer fra ophøret af livsforlængende behandling og frem til konstatering af cirkulatorisk død, som forudsætning for gennemførelse af DCD. </a:t>
            </a:r>
          </a:p>
          <a:p>
            <a:pPr marL="171450" indent="-171450">
              <a:buFont typeface="Arial" panose="020B0604020202020204" pitchFamily="34" charset="0"/>
              <a:buChar char="•"/>
            </a:pPr>
            <a:r>
              <a:rPr lang="da-DK" sz="1200" b="0" i="0" u="none" strike="noStrike" kern="1200" baseline="0" dirty="0" smtClean="0">
                <a:solidFill>
                  <a:schemeClr val="tx1"/>
                </a:solidFill>
                <a:latin typeface="+mn-lt"/>
                <a:ea typeface="+mn-ea"/>
                <a:cs typeface="+mn-cs"/>
              </a:rPr>
              <a:t>Såfremt døden indtræder efter de tre timer, bør der afstås fra brug af organer til donation ud fra et forsigtighedsprincip i forhold til risikoen for organskade. </a:t>
            </a:r>
          </a:p>
          <a:p>
            <a:pPr marL="171450" indent="-171450">
              <a:buFont typeface="Arial" panose="020B0604020202020204" pitchFamily="34" charset="0"/>
              <a:buChar char="•"/>
            </a:pPr>
            <a:r>
              <a:rPr lang="da-DK" sz="1200" b="0" i="0" u="none" strike="noStrike" kern="1200" baseline="0" dirty="0" smtClean="0">
                <a:solidFill>
                  <a:schemeClr val="tx1"/>
                </a:solidFill>
                <a:latin typeface="+mn-lt"/>
                <a:ea typeface="+mn-ea"/>
                <a:cs typeface="+mn-cs"/>
              </a:rPr>
              <a:t>Baggrunden for valget af en øvre grænse er, at organer, der potentielt skal bruges til transplantation under et DCD-forløb, kan være udsat for varierende grad af iltmangel uden nedkøling, såkaldt ’varm iskæmi’, som kan skade organet. Ved fastsættelse af en tre timers grænse kan det derfor godt ske, at man i nogle tilfælde må opgive planen om donation allerede efter en time, hvis der er tegn på, at organerne har taget for meget skade.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1"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i="0" u="none" strike="noStrike" kern="1200" baseline="0" dirty="0" smtClean="0">
                <a:solidFill>
                  <a:schemeClr val="tx1"/>
                </a:solidFill>
                <a:latin typeface="+mn-lt"/>
                <a:ea typeface="+mn-ea"/>
                <a:cs typeface="+mn-cs"/>
              </a:rPr>
              <a:t>Det er særligt vigtigt, at de pårørende er informeret </a:t>
            </a:r>
            <a:r>
              <a:rPr lang="da-DK" sz="1200" b="0" i="0" u="none" strike="noStrike" kern="1200" baseline="0" dirty="0" smtClean="0">
                <a:solidFill>
                  <a:schemeClr val="tx1"/>
                </a:solidFill>
                <a:latin typeface="+mn-lt"/>
                <a:ea typeface="+mn-ea"/>
                <a:cs typeface="+mn-cs"/>
              </a:rPr>
              <a:t>om risikoen for at det ikke ender med donation, da det kan opleves som en skuffelse for dem.  </a:t>
            </a:r>
            <a:endParaRPr lang="da-DK" dirty="0" smtClean="0"/>
          </a:p>
        </p:txBody>
      </p:sp>
      <p:sp>
        <p:nvSpPr>
          <p:cNvPr id="4" name="Pladsholder til slidenummer 3"/>
          <p:cNvSpPr>
            <a:spLocks noGrp="1"/>
          </p:cNvSpPr>
          <p:nvPr>
            <p:ph type="sldNum" sz="quarter" idx="10"/>
          </p:nvPr>
        </p:nvSpPr>
        <p:spPr/>
        <p:txBody>
          <a:bodyPr/>
          <a:lstStyle/>
          <a:p>
            <a:fld id="{90DCD126-30C1-954D-B268-8EB192EB8BE0}" type="slidenum">
              <a:rPr lang="da-DK" smtClean="0"/>
              <a:t>13</a:t>
            </a:fld>
            <a:endParaRPr lang="da-DK" dirty="0"/>
          </a:p>
        </p:txBody>
      </p:sp>
    </p:spTree>
    <p:extLst>
      <p:ext uri="{BB962C8B-B14F-4D97-AF65-F5344CB8AC3E}">
        <p14:creationId xmlns:p14="http://schemas.microsoft.com/office/powerpoint/2010/main" val="9720762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Inden døden kan konstateres skal</a:t>
            </a:r>
            <a:r>
              <a:rPr lang="da-DK" baseline="0" dirty="0" smtClean="0"/>
              <a:t> betingelserne på </a:t>
            </a:r>
            <a:r>
              <a:rPr lang="da-DK" baseline="0" dirty="0" err="1" smtClean="0"/>
              <a:t>slidet</a:t>
            </a:r>
            <a:r>
              <a:rPr lang="da-DK" baseline="0" dirty="0" smtClean="0"/>
              <a:t> være opfyldt. Der udarbejdes en checkliste til konstateringen af døden, som vi kender det fra donation efter hjernedød. </a:t>
            </a:r>
            <a:endParaRPr lang="da-DK" dirty="0" smtClean="0"/>
          </a:p>
        </p:txBody>
      </p:sp>
      <p:sp>
        <p:nvSpPr>
          <p:cNvPr id="4" name="Pladsholder til slidenummer 3"/>
          <p:cNvSpPr>
            <a:spLocks noGrp="1"/>
          </p:cNvSpPr>
          <p:nvPr>
            <p:ph type="sldNum" sz="quarter" idx="10"/>
          </p:nvPr>
        </p:nvSpPr>
        <p:spPr/>
        <p:txBody>
          <a:bodyPr/>
          <a:lstStyle/>
          <a:p>
            <a:fld id="{90DCD126-30C1-954D-B268-8EB192EB8BE0}" type="slidenum">
              <a:rPr lang="da-DK" smtClean="0"/>
              <a:t>14</a:t>
            </a:fld>
            <a:endParaRPr lang="da-DK" dirty="0"/>
          </a:p>
        </p:txBody>
      </p:sp>
    </p:spTree>
    <p:extLst>
      <p:ext uri="{BB962C8B-B14F-4D97-AF65-F5344CB8AC3E}">
        <p14:creationId xmlns:p14="http://schemas.microsoft.com/office/powerpoint/2010/main" val="17687810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0" i="0" kern="1200" dirty="0" smtClean="0">
                <a:solidFill>
                  <a:schemeClr val="tx1"/>
                </a:solidFill>
                <a:effectLst/>
                <a:latin typeface="+mn-lt"/>
                <a:ea typeface="+mn-ea"/>
                <a:cs typeface="+mn-cs"/>
              </a:rPr>
              <a:t>Kilder: </a:t>
            </a:r>
          </a:p>
          <a:p>
            <a:r>
              <a:rPr lang="da-DK" sz="1200" b="0" i="0" u="none" strike="noStrike" kern="1200" baseline="0" dirty="0" smtClean="0">
                <a:solidFill>
                  <a:schemeClr val="tx1"/>
                </a:solidFill>
                <a:effectLst/>
                <a:latin typeface="+mn-lt"/>
                <a:ea typeface="+mn-ea"/>
                <a:cs typeface="+mn-cs"/>
              </a:rPr>
              <a:t>Sundhedsstyrelsens nationale anbefalinger for donation efter cirkulatorisk død. Derudover: </a:t>
            </a:r>
            <a:r>
              <a:rPr lang="de-DE" sz="1200" b="0" i="0" u="none" strike="noStrike" kern="1200" baseline="0" dirty="0" err="1" smtClean="0">
                <a:solidFill>
                  <a:schemeClr val="tx1"/>
                </a:solidFill>
                <a:latin typeface="+mn-lt"/>
                <a:ea typeface="+mn-ea"/>
                <a:cs typeface="+mn-cs"/>
              </a:rPr>
              <a:t>Sheth</a:t>
            </a:r>
            <a:r>
              <a:rPr lang="de-DE" sz="1200" b="0" i="0" u="none" strike="noStrike" kern="1200" baseline="0" dirty="0" smtClean="0">
                <a:solidFill>
                  <a:schemeClr val="tx1"/>
                </a:solidFill>
                <a:latin typeface="+mn-lt"/>
                <a:ea typeface="+mn-ea"/>
                <a:cs typeface="+mn-cs"/>
              </a:rPr>
              <a:t> KN, </a:t>
            </a:r>
            <a:r>
              <a:rPr lang="de-DE" sz="1200" b="0" i="0" u="none" strike="noStrike" kern="1200" baseline="0" dirty="0" err="1" smtClean="0">
                <a:solidFill>
                  <a:schemeClr val="tx1"/>
                </a:solidFill>
                <a:latin typeface="+mn-lt"/>
                <a:ea typeface="+mn-ea"/>
                <a:cs typeface="+mn-cs"/>
              </a:rPr>
              <a:t>Nutter</a:t>
            </a:r>
            <a:r>
              <a:rPr lang="de-DE" sz="1200" b="0" i="0" u="none" strike="noStrike" kern="1200" baseline="0" dirty="0" smtClean="0">
                <a:solidFill>
                  <a:schemeClr val="tx1"/>
                </a:solidFill>
                <a:latin typeface="+mn-lt"/>
                <a:ea typeface="+mn-ea"/>
                <a:cs typeface="+mn-cs"/>
              </a:rPr>
              <a:t> T, Stein DM, </a:t>
            </a:r>
            <a:r>
              <a:rPr lang="de-DE" sz="1200" b="0" i="0" u="none" strike="noStrike" kern="1200" baseline="0" dirty="0" err="1" smtClean="0">
                <a:solidFill>
                  <a:schemeClr val="tx1"/>
                </a:solidFill>
                <a:latin typeface="+mn-lt"/>
                <a:ea typeface="+mn-ea"/>
                <a:cs typeface="+mn-cs"/>
              </a:rPr>
              <a:t>Scalea</a:t>
            </a:r>
            <a:r>
              <a:rPr lang="de-DE" sz="1200" b="0" i="0" u="none" strike="noStrike" kern="1200" baseline="0" dirty="0" smtClean="0">
                <a:solidFill>
                  <a:schemeClr val="tx1"/>
                </a:solidFill>
                <a:latin typeface="+mn-lt"/>
                <a:ea typeface="+mn-ea"/>
                <a:cs typeface="+mn-cs"/>
              </a:rPr>
              <a:t> TM, </a:t>
            </a:r>
            <a:r>
              <a:rPr lang="de-DE" sz="1200" b="0" i="0" u="none" strike="noStrike" kern="1200" baseline="0" dirty="0" err="1" smtClean="0">
                <a:solidFill>
                  <a:schemeClr val="tx1"/>
                </a:solidFill>
                <a:latin typeface="+mn-lt"/>
                <a:ea typeface="+mn-ea"/>
                <a:cs typeface="+mn-cs"/>
              </a:rPr>
              <a:t>Bernat</a:t>
            </a:r>
            <a:r>
              <a:rPr lang="de-DE" sz="1200" b="0" i="0" u="none" strike="noStrike" kern="1200" baseline="0" dirty="0" smtClean="0">
                <a:solidFill>
                  <a:schemeClr val="tx1"/>
                </a:solidFill>
                <a:latin typeface="+mn-lt"/>
                <a:ea typeface="+mn-ea"/>
                <a:cs typeface="+mn-cs"/>
              </a:rPr>
              <a:t> JL. </a:t>
            </a:r>
            <a:r>
              <a:rPr lang="en-US" sz="1200" b="0" i="0" u="none" strike="noStrike" kern="1200" baseline="0" dirty="0" smtClean="0">
                <a:solidFill>
                  <a:schemeClr val="tx1"/>
                </a:solidFill>
                <a:latin typeface="+mn-lt"/>
                <a:ea typeface="+mn-ea"/>
                <a:cs typeface="+mn-cs"/>
              </a:rPr>
              <a:t>Autoresuscitation after asystole in patients being considered for organ donation. </a:t>
            </a:r>
            <a:r>
              <a:rPr lang="en-US" sz="1200" b="0" i="0" u="none" strike="noStrike" kern="1200" baseline="0" dirty="0" err="1" smtClean="0">
                <a:solidFill>
                  <a:schemeClr val="tx1"/>
                </a:solidFill>
                <a:latin typeface="+mn-lt"/>
                <a:ea typeface="+mn-ea"/>
                <a:cs typeface="+mn-cs"/>
              </a:rPr>
              <a:t>Crit</a:t>
            </a:r>
            <a:r>
              <a:rPr lang="en-US" sz="1200" b="0" i="0" u="none" strike="noStrike" kern="1200" baseline="0" dirty="0" smtClean="0">
                <a:solidFill>
                  <a:schemeClr val="tx1"/>
                </a:solidFill>
                <a:latin typeface="+mn-lt"/>
                <a:ea typeface="+mn-ea"/>
                <a:cs typeface="+mn-cs"/>
              </a:rPr>
              <a:t> Care Med 2012;40(1):158-161. </a:t>
            </a:r>
            <a:r>
              <a:rPr lang="da-DK" sz="1200" b="0" i="0" u="none" strike="noStrike" kern="1200" baseline="0" dirty="0" smtClean="0">
                <a:solidFill>
                  <a:schemeClr val="tx1"/>
                </a:solidFill>
                <a:effectLst/>
                <a:latin typeface="+mn-lt"/>
                <a:ea typeface="+mn-ea"/>
                <a:cs typeface="+mn-cs"/>
              </a:rPr>
              <a:t>// </a:t>
            </a:r>
            <a:r>
              <a:rPr lang="da-DK" sz="1200" b="0" i="0" u="none" strike="noStrike" kern="1200" baseline="0" dirty="0" smtClean="0">
                <a:solidFill>
                  <a:schemeClr val="tx1"/>
                </a:solidFill>
                <a:latin typeface="+mn-lt"/>
                <a:ea typeface="+mn-ea"/>
                <a:cs typeface="+mn-cs"/>
              </a:rPr>
              <a:t>Cook DA, </a:t>
            </a:r>
            <a:r>
              <a:rPr lang="da-DK" sz="1200" b="0" i="0" u="none" strike="noStrike" kern="1200" baseline="0" dirty="0" err="1" smtClean="0">
                <a:solidFill>
                  <a:schemeClr val="tx1"/>
                </a:solidFill>
                <a:latin typeface="+mn-lt"/>
                <a:ea typeface="+mn-ea"/>
                <a:cs typeface="+mn-cs"/>
              </a:rPr>
              <a:t>Widdicombe</a:t>
            </a:r>
            <a:r>
              <a:rPr lang="da-DK" sz="1200" b="0" i="0" u="none" strike="noStrike" kern="1200" baseline="0" dirty="0" smtClean="0">
                <a:solidFill>
                  <a:schemeClr val="tx1"/>
                </a:solidFill>
                <a:latin typeface="+mn-lt"/>
                <a:ea typeface="+mn-ea"/>
                <a:cs typeface="+mn-cs"/>
              </a:rPr>
              <a:t> N. </a:t>
            </a:r>
            <a:r>
              <a:rPr lang="en-US" sz="1200" b="0" i="0" u="none" strike="noStrike" kern="1200" baseline="0" dirty="0" smtClean="0">
                <a:solidFill>
                  <a:schemeClr val="tx1"/>
                </a:solidFill>
                <a:latin typeface="+mn-lt"/>
                <a:ea typeface="+mn-ea"/>
                <a:cs typeface="+mn-cs"/>
              </a:rPr>
              <a:t>Audit of ten years of donation after circulatory death experience in Queensland: observations of agonal physiology following withdrawal of cardiorespiratory support. </a:t>
            </a:r>
            <a:r>
              <a:rPr lang="en-US" sz="1200" b="0" i="0" u="none" strike="noStrike" kern="1200" baseline="0" dirty="0" err="1" smtClean="0">
                <a:solidFill>
                  <a:schemeClr val="tx1"/>
                </a:solidFill>
                <a:latin typeface="+mn-lt"/>
                <a:ea typeface="+mn-ea"/>
                <a:cs typeface="+mn-cs"/>
              </a:rPr>
              <a:t>Anaesth</a:t>
            </a:r>
            <a:r>
              <a:rPr lang="en-US" sz="1200" b="0" i="0" u="none" strike="noStrike" kern="1200" baseline="0" dirty="0" smtClean="0">
                <a:solidFill>
                  <a:schemeClr val="tx1"/>
                </a:solidFill>
                <a:latin typeface="+mn-lt"/>
                <a:ea typeface="+mn-ea"/>
                <a:cs typeface="+mn-cs"/>
              </a:rPr>
              <a:t> Intensive Care 2018;46(4):400-403.  // Dhanani S, Hornby L, van </a:t>
            </a:r>
            <a:r>
              <a:rPr lang="en-US" sz="1200" b="0" i="0" u="none" strike="noStrike" kern="1200" baseline="0" dirty="0" err="1" smtClean="0">
                <a:solidFill>
                  <a:schemeClr val="tx1"/>
                </a:solidFill>
                <a:latin typeface="+mn-lt"/>
                <a:ea typeface="+mn-ea"/>
                <a:cs typeface="+mn-cs"/>
              </a:rPr>
              <a:t>Beinum</a:t>
            </a:r>
            <a:r>
              <a:rPr lang="en-US" sz="1200" b="0" i="0" u="none" strike="noStrike" kern="1200" baseline="0" dirty="0" smtClean="0">
                <a:solidFill>
                  <a:schemeClr val="tx1"/>
                </a:solidFill>
                <a:latin typeface="+mn-lt"/>
                <a:ea typeface="+mn-ea"/>
                <a:cs typeface="+mn-cs"/>
              </a:rPr>
              <a:t> A, et al. Resumption of Cardiac Activity after Withdrawal of Life-Sustaining Measures. N </a:t>
            </a:r>
            <a:r>
              <a:rPr lang="en-US" sz="1200" b="0" i="0" u="none" strike="noStrike" kern="1200" baseline="0" dirty="0" err="1" smtClean="0">
                <a:solidFill>
                  <a:schemeClr val="tx1"/>
                </a:solidFill>
                <a:latin typeface="+mn-lt"/>
                <a:ea typeface="+mn-ea"/>
                <a:cs typeface="+mn-cs"/>
              </a:rPr>
              <a:t>Engl</a:t>
            </a:r>
            <a:r>
              <a:rPr lang="en-US" sz="1200" b="0" i="0" u="none" strike="noStrike" kern="1200" baseline="0" dirty="0" smtClean="0">
                <a:solidFill>
                  <a:schemeClr val="tx1"/>
                </a:solidFill>
                <a:latin typeface="+mn-lt"/>
                <a:ea typeface="+mn-ea"/>
                <a:cs typeface="+mn-cs"/>
              </a:rPr>
              <a:t> J Med 2021;384(4):345-352. // Hornby K, Hornby L, </a:t>
            </a:r>
            <a:r>
              <a:rPr lang="en-US" sz="1200" b="0" i="0" u="none" strike="noStrike" kern="1200" baseline="0" dirty="0" err="1" smtClean="0">
                <a:solidFill>
                  <a:schemeClr val="tx1"/>
                </a:solidFill>
                <a:latin typeface="+mn-lt"/>
                <a:ea typeface="+mn-ea"/>
                <a:cs typeface="+mn-cs"/>
              </a:rPr>
              <a:t>Shemie</a:t>
            </a:r>
            <a:r>
              <a:rPr lang="en-US" sz="1200" b="0" i="0" u="none" strike="noStrike" kern="1200" baseline="0" dirty="0" smtClean="0">
                <a:solidFill>
                  <a:schemeClr val="tx1"/>
                </a:solidFill>
                <a:latin typeface="+mn-lt"/>
                <a:ea typeface="+mn-ea"/>
                <a:cs typeface="+mn-cs"/>
              </a:rPr>
              <a:t> SD. A systematic review of autoresuscitation after cardiac arrest. </a:t>
            </a:r>
            <a:r>
              <a:rPr lang="en-US" sz="1200" b="0" i="0" u="none" strike="noStrike" kern="1200" baseline="0" dirty="0" err="1" smtClean="0">
                <a:solidFill>
                  <a:schemeClr val="tx1"/>
                </a:solidFill>
                <a:latin typeface="+mn-lt"/>
                <a:ea typeface="+mn-ea"/>
                <a:cs typeface="+mn-cs"/>
              </a:rPr>
              <a:t>Crit</a:t>
            </a:r>
            <a:r>
              <a:rPr lang="en-US" sz="1200" b="0" i="0" u="none" strike="noStrike" kern="1200" baseline="0" dirty="0" smtClean="0">
                <a:solidFill>
                  <a:schemeClr val="tx1"/>
                </a:solidFill>
                <a:latin typeface="+mn-lt"/>
                <a:ea typeface="+mn-ea"/>
                <a:cs typeface="+mn-cs"/>
              </a:rPr>
              <a:t> Care Med 2010;38(5):1246-1253. </a:t>
            </a:r>
          </a:p>
        </p:txBody>
      </p:sp>
      <p:sp>
        <p:nvSpPr>
          <p:cNvPr id="4" name="Pladsholder til slidenummer 3"/>
          <p:cNvSpPr>
            <a:spLocks noGrp="1"/>
          </p:cNvSpPr>
          <p:nvPr>
            <p:ph type="sldNum" sz="quarter" idx="10"/>
          </p:nvPr>
        </p:nvSpPr>
        <p:spPr/>
        <p:txBody>
          <a:bodyPr/>
          <a:lstStyle/>
          <a:p>
            <a:fld id="{90DCD126-30C1-954D-B268-8EB192EB8BE0}" type="slidenum">
              <a:rPr lang="da-DK" smtClean="0"/>
              <a:t>15</a:t>
            </a:fld>
            <a:endParaRPr lang="da-DK" dirty="0"/>
          </a:p>
        </p:txBody>
      </p:sp>
    </p:spTree>
    <p:extLst>
      <p:ext uri="{BB962C8B-B14F-4D97-AF65-F5344CB8AC3E}">
        <p14:creationId xmlns:p14="http://schemas.microsoft.com/office/powerpoint/2010/main" val="34587529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smtClean="0"/>
              <a:t>Inden konstateringen</a:t>
            </a:r>
            <a:r>
              <a:rPr lang="da-DK" baseline="0" dirty="0" smtClean="0"/>
              <a:t> af døden skal betingelserne for at kunne stille dødsdiagnosen være opfyldt.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0" i="0" u="none" strike="noStrike" kern="1200" baseline="0" dirty="0" smtClean="0">
                <a:solidFill>
                  <a:schemeClr val="tx1"/>
                </a:solidFill>
                <a:latin typeface="+mn-lt"/>
                <a:ea typeface="+mn-ea"/>
                <a:cs typeface="+mn-cs"/>
              </a:rPr>
              <a:t>Døden konstateres ved en klinisk undersøgelse, der med stetoskopi af hjerte og lunger bekræfter fravær af åndedræt og hjertevirksomhed. Der skal også foretages en klinisk undersøgelse, som bekræfter fravær af reflekser, som udgår fra hjernestammen, herunder ophævede pupilreflekser for lys, ophævede reaktioner på berøring af hornhinden samt manglende svælg-reflekser. Når der er valgt lige præcis de reflekser, er det for at konstatere det permanente tab af al hjernefunktion.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0" i="0" u="none" strike="noStrike" kern="1200" baseline="0" dirty="0" smtClean="0">
                <a:solidFill>
                  <a:schemeClr val="tx1"/>
                </a:solidFill>
                <a:latin typeface="+mn-lt"/>
                <a:ea typeface="+mn-ea"/>
                <a:cs typeface="+mn-cs"/>
              </a:rPr>
              <a:t>Vær også opmærksom på, at døden skal konstateres af en speciallæge i anæstesiologi og at der gælder samme regler som ved donation efter hjernedød: Den læge, der er ansvarlig for transplantationsindgrebet, må ikke være den samme som har behandlet donor under dennes sidste sygdom eller har konstateret døden.</a:t>
            </a:r>
            <a:endParaRPr lang="da-DK" baseline="0" dirty="0" smtClean="0"/>
          </a:p>
        </p:txBody>
      </p:sp>
      <p:sp>
        <p:nvSpPr>
          <p:cNvPr id="4" name="Pladsholder til slidenummer 3"/>
          <p:cNvSpPr>
            <a:spLocks noGrp="1"/>
          </p:cNvSpPr>
          <p:nvPr>
            <p:ph type="sldNum" sz="quarter" idx="10"/>
          </p:nvPr>
        </p:nvSpPr>
        <p:spPr/>
        <p:txBody>
          <a:bodyPr/>
          <a:lstStyle/>
          <a:p>
            <a:fld id="{90DCD126-30C1-954D-B268-8EB192EB8BE0}" type="slidenum">
              <a:rPr lang="da-DK" smtClean="0"/>
              <a:t>16</a:t>
            </a:fld>
            <a:endParaRPr lang="da-DK" dirty="0"/>
          </a:p>
        </p:txBody>
      </p:sp>
    </p:spTree>
    <p:extLst>
      <p:ext uri="{BB962C8B-B14F-4D97-AF65-F5344CB8AC3E}">
        <p14:creationId xmlns:p14="http://schemas.microsoft.com/office/powerpoint/2010/main" val="261236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1" i="0" u="none" strike="noStrike" kern="1200" baseline="0" dirty="0" smtClean="0">
                <a:solidFill>
                  <a:schemeClr val="tx1"/>
                </a:solidFill>
                <a:latin typeface="+mn-lt"/>
                <a:ea typeface="+mn-ea"/>
                <a:cs typeface="+mn-cs"/>
              </a:rPr>
              <a:t>Når patienten er konstateret død</a:t>
            </a:r>
            <a:r>
              <a:rPr lang="da-DK" sz="1200" b="0" i="0" u="none" strike="noStrike" kern="1200" baseline="0" dirty="0" smtClean="0">
                <a:solidFill>
                  <a:schemeClr val="tx1"/>
                </a:solidFill>
                <a:latin typeface="+mn-lt"/>
                <a:ea typeface="+mn-ea"/>
                <a:cs typeface="+mn-cs"/>
              </a:rPr>
              <a:t>, er der to forskellige procedurer, der kan udføres, inden donoroperationen indledes. </a:t>
            </a:r>
            <a:r>
              <a:rPr lang="da-DK" sz="1200" b="0" i="0" kern="1200" dirty="0" smtClean="0">
                <a:solidFill>
                  <a:schemeClr val="tx1"/>
                </a:solidFill>
                <a:effectLst/>
                <a:latin typeface="+mn-lt"/>
                <a:ea typeface="+mn-ea"/>
                <a:cs typeface="+mn-cs"/>
              </a:rPr>
              <a:t>Valg af procedure afhænger af hvilke organer, der skal doneres, og har til formål at sikre den bedst mulige kvalitet og funktion af organerne. Der er forskel på, i hvilket omfang de forskellige organer tåler at være uden blod- og iltforsyning efter patienten er erklæret død, og cirkulationen er ophørt. </a:t>
            </a:r>
          </a:p>
          <a:p>
            <a:r>
              <a:rPr lang="da-DK" sz="1200" b="0" i="1" kern="1200" dirty="0" smtClean="0">
                <a:solidFill>
                  <a:schemeClr val="tx1"/>
                </a:solidFill>
                <a:effectLst/>
                <a:latin typeface="+mn-lt"/>
                <a:ea typeface="+mn-ea"/>
                <a:cs typeface="+mn-cs"/>
              </a:rPr>
              <a:t>Rapid </a:t>
            </a:r>
            <a:r>
              <a:rPr lang="da-DK" sz="1200" b="0" i="1" kern="1200" dirty="0" err="1" smtClean="0">
                <a:solidFill>
                  <a:schemeClr val="tx1"/>
                </a:solidFill>
                <a:effectLst/>
                <a:latin typeface="+mn-lt"/>
                <a:ea typeface="+mn-ea"/>
                <a:cs typeface="+mn-cs"/>
              </a:rPr>
              <a:t>Procurement</a:t>
            </a:r>
            <a:r>
              <a:rPr lang="da-DK" sz="1200" b="0" i="1" kern="1200" dirty="0" smtClean="0">
                <a:solidFill>
                  <a:schemeClr val="tx1"/>
                </a:solidFill>
                <a:effectLst/>
                <a:latin typeface="+mn-lt"/>
                <a:ea typeface="+mn-ea"/>
                <a:cs typeface="+mn-cs"/>
              </a:rPr>
              <a:t> (RP): </a:t>
            </a:r>
            <a:r>
              <a:rPr lang="da-DK" sz="1200" b="0" i="0" kern="1200" dirty="0" smtClean="0">
                <a:solidFill>
                  <a:schemeClr val="tx1"/>
                </a:solidFill>
                <a:effectLst/>
                <a:latin typeface="+mn-lt"/>
                <a:ea typeface="+mn-ea"/>
                <a:cs typeface="+mn-cs"/>
              </a:rPr>
              <a:t>Ved denne procedure flyttes donor til operationsstuen efter patienten er erklæret død, og organerne udtages hurtigst muligt. Proceduren anvendes hovedsageligt, når der skal transplanteres nyrer og lunger, da de er mindre følsomme over for iltmangel. </a:t>
            </a:r>
          </a:p>
          <a:p>
            <a:r>
              <a:rPr lang="da-DK" sz="1200" b="0" i="1" u="none" strike="noStrike" kern="1200" baseline="0" dirty="0" err="1" smtClean="0">
                <a:solidFill>
                  <a:schemeClr val="tx1"/>
                </a:solidFill>
                <a:effectLst/>
                <a:latin typeface="+mn-lt"/>
                <a:ea typeface="+mn-ea"/>
                <a:cs typeface="+mn-cs"/>
              </a:rPr>
              <a:t>Normoterm</a:t>
            </a:r>
            <a:r>
              <a:rPr lang="da-DK" sz="1200" b="0" i="1" u="none" strike="noStrike" kern="1200" baseline="0" dirty="0" smtClean="0">
                <a:solidFill>
                  <a:schemeClr val="tx1"/>
                </a:solidFill>
                <a:effectLst/>
                <a:latin typeface="+mn-lt"/>
                <a:ea typeface="+mn-ea"/>
                <a:cs typeface="+mn-cs"/>
              </a:rPr>
              <a:t> regional perfusion (NRP): </a:t>
            </a:r>
            <a:r>
              <a:rPr lang="da-DK" sz="1200" b="0" i="0" kern="1200" dirty="0" smtClean="0">
                <a:solidFill>
                  <a:schemeClr val="tx1"/>
                </a:solidFill>
                <a:effectLst/>
                <a:latin typeface="+mn-lt"/>
                <a:ea typeface="+mn-ea"/>
                <a:cs typeface="+mn-cs"/>
              </a:rPr>
              <a:t>Ved denne procedure tilføres alene de organer, der skal transplanteres, ilt via en ekstern maskine efter døden er konstateret. Der er altså tale om en kunstig cirkulation, hvor formålet er at optimere organerne. Proceduren anvendes ofte, når hjerte og lever skal transplanteres, da disse organer er mere følsomme over for den iltmangel, der opstår, når døden er konstateret og frem til donoroperationen. </a:t>
            </a:r>
            <a:endParaRPr lang="da-DK" dirty="0"/>
          </a:p>
        </p:txBody>
      </p:sp>
      <p:sp>
        <p:nvSpPr>
          <p:cNvPr id="4" name="Pladsholder til slidenummer 3"/>
          <p:cNvSpPr>
            <a:spLocks noGrp="1"/>
          </p:cNvSpPr>
          <p:nvPr>
            <p:ph type="sldNum" sz="quarter" idx="10"/>
          </p:nvPr>
        </p:nvSpPr>
        <p:spPr/>
        <p:txBody>
          <a:bodyPr/>
          <a:lstStyle/>
          <a:p>
            <a:fld id="{90DCD126-30C1-954D-B268-8EB192EB8BE0}" type="slidenum">
              <a:rPr lang="da-DK" smtClean="0"/>
              <a:t>17</a:t>
            </a:fld>
            <a:endParaRPr lang="da-DK" dirty="0"/>
          </a:p>
        </p:txBody>
      </p:sp>
    </p:spTree>
    <p:extLst>
      <p:ext uri="{BB962C8B-B14F-4D97-AF65-F5344CB8AC3E}">
        <p14:creationId xmlns:p14="http://schemas.microsoft.com/office/powerpoint/2010/main" val="18446824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indent="-171450">
              <a:buFont typeface="Arial" panose="020B0604020202020204" pitchFamily="34" charset="0"/>
              <a:buChar char="•"/>
            </a:pPr>
            <a:r>
              <a:rPr lang="da-DK" sz="1200" b="0" i="0" kern="1200" dirty="0" smtClean="0">
                <a:solidFill>
                  <a:schemeClr val="tx1"/>
                </a:solidFill>
                <a:effectLst/>
                <a:latin typeface="+mn-lt"/>
                <a:ea typeface="+mn-ea"/>
                <a:cs typeface="+mn-cs"/>
              </a:rPr>
              <a:t>Ved NRP afklemmes de tilførende blodkar til hjernen og andre organer, der ikke skal anvendes til transplantation. Det gøres for at sikre den bedst mulige perfusion</a:t>
            </a:r>
            <a:r>
              <a:rPr lang="da-DK" sz="1200" b="0" i="0" kern="1200" baseline="0" dirty="0" smtClean="0">
                <a:solidFill>
                  <a:schemeClr val="tx1"/>
                </a:solidFill>
                <a:effectLst/>
                <a:latin typeface="+mn-lt"/>
                <a:ea typeface="+mn-ea"/>
                <a:cs typeface="+mn-cs"/>
              </a:rPr>
              <a:t> af de organer, som skal anvendes til transplantation. </a:t>
            </a:r>
            <a:r>
              <a:rPr lang="da-DK" sz="1200" b="0" i="0" kern="1200" dirty="0" smtClean="0">
                <a:solidFill>
                  <a:schemeClr val="tx1"/>
                </a:solidFill>
                <a:effectLst/>
                <a:latin typeface="+mn-lt"/>
                <a:ea typeface="+mn-ea"/>
                <a:cs typeface="+mn-cs"/>
              </a:rPr>
              <a:t>Blandt de sundhedsprofessionelle har begrundelsen for at afklemme de tilførende blodkar til hjernen givet anledning til drøftelser,</a:t>
            </a:r>
            <a:r>
              <a:rPr lang="da-DK" sz="1200" b="0" i="0" kern="1200" baseline="0" dirty="0" smtClean="0">
                <a:solidFill>
                  <a:schemeClr val="tx1"/>
                </a:solidFill>
                <a:effectLst/>
                <a:latin typeface="+mn-lt"/>
                <a:ea typeface="+mn-ea"/>
                <a:cs typeface="+mn-cs"/>
              </a:rPr>
              <a:t> og derfor uddybes baggrunden for afklemningen her</a:t>
            </a:r>
            <a:r>
              <a:rPr lang="da-DK" sz="1200" b="0" i="0" kern="1200" dirty="0" smtClean="0">
                <a:solidFill>
                  <a:schemeClr val="tx1"/>
                </a:solidFill>
                <a:effectLst/>
                <a:latin typeface="+mn-lt"/>
                <a:ea typeface="+mn-ea"/>
                <a:cs typeface="+mn-cs"/>
              </a:rPr>
              <a:t>.</a:t>
            </a:r>
          </a:p>
          <a:p>
            <a:pPr marL="171450" indent="-171450">
              <a:buFont typeface="Arial" panose="020B0604020202020204" pitchFamily="34" charset="0"/>
              <a:buChar char="•"/>
            </a:pPr>
            <a:r>
              <a:rPr lang="da-DK" sz="1200" b="0" i="0" kern="1200" dirty="0" smtClean="0">
                <a:solidFill>
                  <a:schemeClr val="tx1"/>
                </a:solidFill>
                <a:effectLst/>
                <a:latin typeface="+mn-lt"/>
                <a:ea typeface="+mn-ea"/>
                <a:cs typeface="+mn-cs"/>
              </a:rPr>
              <a:t>Når karrene afklemmes, er patienten forinden konstateret død, og har dermed ikke naturlig blodcirkulation eller forsyning til hjernen.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dirty="0" smtClean="0"/>
              <a:t>Når det er</a:t>
            </a:r>
            <a:r>
              <a:rPr lang="da-DK" sz="1200" baseline="0" dirty="0" smtClean="0"/>
              <a:t> nødvendigt at afklemme karrene til hjernen, når patienten er konstateret død, skyldes det, at </a:t>
            </a:r>
            <a:r>
              <a:rPr lang="da-DK" sz="1200" dirty="0" smtClean="0"/>
              <a:t>døden ikke alene kan defineres ved de ydre dødstegn samt ophør af åndedræt og hjertevirksomhed, som vi anvender i dødskonstateringen. Det er også en proces på cellulært niveau. Processen er </a:t>
            </a:r>
            <a:r>
              <a:rPr lang="da-DK" sz="1200" u="sng" dirty="0" smtClean="0"/>
              <a:t>startet</a:t>
            </a:r>
            <a:r>
              <a:rPr lang="da-DK" sz="1200" dirty="0" smtClean="0"/>
              <a:t> ved ophør af åndedræt og hjertevirksomhed, og det </a:t>
            </a:r>
            <a:r>
              <a:rPr lang="da-DK" sz="1200" u="sng" dirty="0" smtClean="0"/>
              <a:t>fører til</a:t>
            </a:r>
            <a:r>
              <a:rPr lang="da-DK" sz="1200" dirty="0" smtClean="0"/>
              <a:t> et uopretteligt ophør af al hjernefunktion, fordi blodcirkulationen, og dermed forsyningen til hjernen, ophører. Det er denne biologiske dødsproces, vi skal fastholde. </a:t>
            </a:r>
          </a:p>
          <a:p>
            <a:pPr marL="171450" indent="-171450">
              <a:buFont typeface="Arial" panose="020B0604020202020204" pitchFamily="34" charset="0"/>
              <a:buChar char="•"/>
            </a:pPr>
            <a:r>
              <a:rPr lang="da-DK" sz="1200" b="0" i="0" kern="1200" dirty="0" smtClean="0">
                <a:solidFill>
                  <a:schemeClr val="tx1"/>
                </a:solidFill>
                <a:effectLst/>
                <a:latin typeface="+mn-lt"/>
                <a:ea typeface="+mn-ea"/>
                <a:cs typeface="+mn-cs"/>
              </a:rPr>
              <a:t>Processen er allerede så fremskreden ved dødens konstatering, og dermed inden afklemning af karrene, at der på ingen måde er nogen vej tilbage til livet. Dødsårsagen er personens svære skade i hjernen, som ikke kan helbredes.</a:t>
            </a:r>
          </a:p>
        </p:txBody>
      </p:sp>
      <p:sp>
        <p:nvSpPr>
          <p:cNvPr id="4" name="Pladsholder til slidenummer 3"/>
          <p:cNvSpPr>
            <a:spLocks noGrp="1"/>
          </p:cNvSpPr>
          <p:nvPr>
            <p:ph type="sldNum" sz="quarter" idx="10"/>
          </p:nvPr>
        </p:nvSpPr>
        <p:spPr/>
        <p:txBody>
          <a:bodyPr/>
          <a:lstStyle/>
          <a:p>
            <a:fld id="{90DCD126-30C1-954D-B268-8EB192EB8BE0}" type="slidenum">
              <a:rPr lang="da-DK" smtClean="0"/>
              <a:t>18</a:t>
            </a:fld>
            <a:endParaRPr lang="da-DK" dirty="0"/>
          </a:p>
        </p:txBody>
      </p:sp>
    </p:spTree>
    <p:extLst>
      <p:ext uri="{BB962C8B-B14F-4D97-AF65-F5344CB8AC3E}">
        <p14:creationId xmlns:p14="http://schemas.microsoft.com/office/powerpoint/2010/main" val="34252247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b="0" dirty="0" smtClean="0"/>
              <a:t>Når</a:t>
            </a:r>
            <a:r>
              <a:rPr lang="da-DK" b="0" baseline="0" dirty="0" smtClean="0"/>
              <a:t> vi skal beskæftige os med hvorfor det er vigtigt at fastholde dødsprocessen og dermed afklemme karrene til hjernen skal vi tænke ind på </a:t>
            </a:r>
            <a:r>
              <a:rPr lang="da-DK" b="0" baseline="0" dirty="0" err="1" smtClean="0"/>
              <a:t>WHOs</a:t>
            </a:r>
            <a:r>
              <a:rPr lang="da-DK" b="0" baseline="0" dirty="0" smtClean="0"/>
              <a:t> definition af døden. </a:t>
            </a:r>
            <a:r>
              <a:rPr lang="da-DK" sz="1200" b="0" i="0" u="none" strike="noStrike" kern="1200" baseline="0" dirty="0" smtClean="0">
                <a:solidFill>
                  <a:schemeClr val="tx1"/>
                </a:solidFill>
                <a:latin typeface="+mn-lt"/>
                <a:ea typeface="+mn-ea"/>
                <a:cs typeface="+mn-cs"/>
              </a:rPr>
              <a:t>De danske kriterier for både cirkulatorisk død og hjernedød jfr. sundhedslovens § 176 - uopretteligt ophør af åndedræt og hjertevirksomhed eller uopretteligt ophør af al hjernefunktion - følger nemlig WHO’s definition af døden: En tilstand med "permanent tab af bevidsthed og alle hjernestammefunktioner som følge af </a:t>
            </a:r>
            <a:r>
              <a:rPr lang="da-DK" sz="1200" b="0" i="1" u="none" strike="noStrike" kern="1200" baseline="0" dirty="0" smtClean="0">
                <a:solidFill>
                  <a:schemeClr val="tx1"/>
                </a:solidFill>
                <a:latin typeface="+mn-lt"/>
                <a:ea typeface="+mn-ea"/>
                <a:cs typeface="+mn-cs"/>
              </a:rPr>
              <a:t>enten </a:t>
            </a:r>
            <a:r>
              <a:rPr lang="da-DK" sz="1200" b="0" i="0" u="none" strike="noStrike" kern="1200" baseline="0" dirty="0" smtClean="0">
                <a:solidFill>
                  <a:schemeClr val="tx1"/>
                </a:solidFill>
                <a:latin typeface="+mn-lt"/>
                <a:ea typeface="+mn-ea"/>
                <a:cs typeface="+mn-cs"/>
              </a:rPr>
              <a:t>irreversibelt tab af cirkulation </a:t>
            </a:r>
            <a:r>
              <a:rPr lang="da-DK" sz="1200" b="0" i="1" u="none" strike="noStrike" kern="1200" baseline="0" dirty="0" smtClean="0">
                <a:solidFill>
                  <a:schemeClr val="tx1"/>
                </a:solidFill>
                <a:latin typeface="+mn-lt"/>
                <a:ea typeface="+mn-ea"/>
                <a:cs typeface="+mn-cs"/>
              </a:rPr>
              <a:t>eller </a:t>
            </a:r>
            <a:r>
              <a:rPr lang="da-DK" sz="1200" b="0" i="0" u="none" strike="noStrike" kern="1200" baseline="0" dirty="0" smtClean="0">
                <a:solidFill>
                  <a:schemeClr val="tx1"/>
                </a:solidFill>
                <a:latin typeface="+mn-lt"/>
                <a:ea typeface="+mn-ea"/>
                <a:cs typeface="+mn-cs"/>
              </a:rPr>
              <a:t>cerebral katastrofe".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0" i="0" u="none" strike="noStrike" kern="1200" baseline="0" dirty="0" smtClean="0">
                <a:solidFill>
                  <a:schemeClr val="tx1"/>
                </a:solidFill>
                <a:latin typeface="+mn-lt"/>
                <a:ea typeface="+mn-ea"/>
                <a:cs typeface="+mn-cs"/>
              </a:rPr>
              <a:t>Det vil sige, at døden indtræder, når tabet af bevidsthed er permanent og alle hjernestamme funktioner er ophørt. Den proces </a:t>
            </a:r>
            <a:r>
              <a:rPr lang="da-DK" dirty="0" smtClean="0"/>
              <a:t>starter, når cirkulationen til hjernestammen ophører enten fordi hjernen er død</a:t>
            </a:r>
            <a:r>
              <a:rPr lang="da-DK" baseline="0" dirty="0" smtClean="0"/>
              <a:t> </a:t>
            </a:r>
            <a:r>
              <a:rPr lang="da-DK" dirty="0" smtClean="0"/>
              <a:t>(uopretteligt</a:t>
            </a:r>
            <a:r>
              <a:rPr lang="da-DK" baseline="0" dirty="0" smtClean="0"/>
              <a:t> ophør af al hjernefunktion) eller fordi hjertet er stoppet med at slå og vejtrækningen er ophørt (uopretteligt ophør af vejtrækning og hjertevirksomhed)</a:t>
            </a:r>
            <a:r>
              <a:rPr lang="da-DK" dirty="0" smtClean="0"/>
              <a:t>. Reaktionerne</a:t>
            </a:r>
            <a:r>
              <a:rPr lang="da-DK" baseline="0" dirty="0" smtClean="0"/>
              <a:t> fra hjernestammen</a:t>
            </a:r>
            <a:r>
              <a:rPr lang="da-DK" dirty="0" smtClean="0"/>
              <a:t> ophører mindre end et minut efter. Uden indgriben bliver tilstanden hurtigt og uundgåeligt uoprettelig, som er et krav i dødskonstateringen.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smtClean="0"/>
              <a:t>Det vil være forkert at gribe ind og reetablere kredsløbet til hjernen,</a:t>
            </a:r>
            <a:r>
              <a:rPr lang="da-DK" baseline="0" dirty="0" smtClean="0"/>
              <a:t> ikke fordi det vil betyde, at der er en vej tilbage til livet, men fordi vi er nødt til at fastholde, og sikre, at der ikke vil være registrerbar aktivitet i hjernens celler. Det er væsentligt at huske på, at der er tale om en biologisk dødsproces, hvor dens modsætning ikke betyder liv. Personen er konstateret død. </a:t>
            </a:r>
            <a:endParaRPr lang="da-DK" dirty="0" smtClean="0"/>
          </a:p>
          <a:p>
            <a:endParaRPr lang="da-DK" dirty="0"/>
          </a:p>
        </p:txBody>
      </p:sp>
      <p:sp>
        <p:nvSpPr>
          <p:cNvPr id="4" name="Pladsholder til slidenummer 3"/>
          <p:cNvSpPr>
            <a:spLocks noGrp="1"/>
          </p:cNvSpPr>
          <p:nvPr>
            <p:ph type="sldNum" sz="quarter" idx="10"/>
          </p:nvPr>
        </p:nvSpPr>
        <p:spPr/>
        <p:txBody>
          <a:bodyPr/>
          <a:lstStyle/>
          <a:p>
            <a:fld id="{90DCD126-30C1-954D-B268-8EB192EB8BE0}" type="slidenum">
              <a:rPr lang="da-DK" smtClean="0"/>
              <a:t>19</a:t>
            </a:fld>
            <a:endParaRPr lang="da-DK" dirty="0"/>
          </a:p>
        </p:txBody>
      </p:sp>
    </p:spTree>
    <p:extLst>
      <p:ext uri="{BB962C8B-B14F-4D97-AF65-F5344CB8AC3E}">
        <p14:creationId xmlns:p14="http://schemas.microsoft.com/office/powerpoint/2010/main" val="2003321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90DCD126-30C1-954D-B268-8EB192EB8BE0}" type="slidenum">
              <a:rPr lang="da-DK" smtClean="0"/>
              <a:t>2</a:t>
            </a:fld>
            <a:endParaRPr lang="da-DK" dirty="0"/>
          </a:p>
        </p:txBody>
      </p:sp>
    </p:spTree>
    <p:extLst>
      <p:ext uri="{BB962C8B-B14F-4D97-AF65-F5344CB8AC3E}">
        <p14:creationId xmlns:p14="http://schemas.microsoft.com/office/powerpoint/2010/main" val="17522627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smtClean="0"/>
              <a:t>Varm iskæmi: </a:t>
            </a:r>
            <a:r>
              <a:rPr lang="da-DK" sz="1200" b="0" i="0" u="none" strike="noStrike" kern="1200" baseline="0" dirty="0" smtClean="0">
                <a:solidFill>
                  <a:schemeClr val="tx1"/>
                </a:solidFill>
                <a:latin typeface="+mn-lt"/>
                <a:ea typeface="+mn-ea"/>
                <a:cs typeface="+mn-cs"/>
              </a:rPr>
              <a:t>iltmangel uden nedkøling. Der kan opstå n</a:t>
            </a:r>
            <a:r>
              <a:rPr lang="da-DK" dirty="0" smtClean="0"/>
              <a:t>edsat blodforsyning i organerne </a:t>
            </a:r>
            <a:r>
              <a:rPr lang="da-DK" baseline="0" dirty="0" smtClean="0"/>
              <a:t>i varierende grad fra den livsforlængende behandling stoppes og frem til organerne enten </a:t>
            </a:r>
            <a:r>
              <a:rPr lang="da-DK" baseline="0" dirty="0" err="1" smtClean="0"/>
              <a:t>reperfusioneres</a:t>
            </a:r>
            <a:r>
              <a:rPr lang="da-DK" baseline="0" dirty="0" smtClean="0"/>
              <a:t> eller udtages ved operationsproceduren. Flere steder defineret ved SAT </a:t>
            </a:r>
            <a:r>
              <a:rPr lang="da-DK" u="sng" baseline="0" dirty="0" smtClean="0"/>
              <a:t>&lt;</a:t>
            </a:r>
            <a:r>
              <a:rPr lang="da-DK" baseline="0" dirty="0" smtClean="0"/>
              <a:t> 70 og systolisk blodtryk på </a:t>
            </a:r>
            <a:r>
              <a:rPr lang="da-DK" u="sng" baseline="0" dirty="0" smtClean="0"/>
              <a:t>&lt;</a:t>
            </a:r>
            <a:r>
              <a:rPr lang="da-DK" baseline="0" dirty="0" smtClean="0"/>
              <a:t> 50 </a:t>
            </a:r>
            <a:r>
              <a:rPr lang="da-DK" baseline="0" dirty="0" err="1" smtClean="0"/>
              <a:t>mmHg</a:t>
            </a:r>
            <a:r>
              <a:rPr lang="da-DK" baseline="0" dirty="0" smtClean="0"/>
              <a:t>.</a:t>
            </a:r>
            <a:endParaRPr lang="da-DK" dirty="0" smtClean="0"/>
          </a:p>
          <a:p>
            <a:r>
              <a:rPr lang="da-DK" b="1" dirty="0" smtClean="0"/>
              <a:t>Kold</a:t>
            </a:r>
            <a:r>
              <a:rPr lang="da-DK" b="1" baseline="0" dirty="0" smtClean="0"/>
              <a:t> iskæmi: </a:t>
            </a:r>
            <a:r>
              <a:rPr lang="da-DK" baseline="0" dirty="0" smtClean="0"/>
              <a:t>Ophævet blodforsyning under nedkøling. Opstår efter organerne er udtaget ved operationsproceduren og frem til transplantationen </a:t>
            </a:r>
            <a:endParaRPr lang="da-DK" dirty="0"/>
          </a:p>
        </p:txBody>
      </p:sp>
      <p:sp>
        <p:nvSpPr>
          <p:cNvPr id="4" name="Pladsholder til slidenummer 3"/>
          <p:cNvSpPr>
            <a:spLocks noGrp="1"/>
          </p:cNvSpPr>
          <p:nvPr>
            <p:ph type="sldNum" sz="quarter" idx="10"/>
          </p:nvPr>
        </p:nvSpPr>
        <p:spPr/>
        <p:txBody>
          <a:bodyPr/>
          <a:lstStyle/>
          <a:p>
            <a:fld id="{90DCD126-30C1-954D-B268-8EB192EB8BE0}" type="slidenum">
              <a:rPr lang="da-DK" smtClean="0"/>
              <a:t>20</a:t>
            </a:fld>
            <a:endParaRPr lang="da-DK" dirty="0"/>
          </a:p>
        </p:txBody>
      </p:sp>
    </p:spTree>
    <p:extLst>
      <p:ext uri="{BB962C8B-B14F-4D97-AF65-F5344CB8AC3E}">
        <p14:creationId xmlns:p14="http://schemas.microsoft.com/office/powerpoint/2010/main" val="6671529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I de følgende slides gennemgås</a:t>
            </a:r>
            <a:r>
              <a:rPr lang="da-DK" baseline="0" dirty="0" smtClean="0"/>
              <a:t> opmærksomhedspunkter i omsorgen for de pårørende </a:t>
            </a:r>
            <a:endParaRPr lang="da-DK" dirty="0"/>
          </a:p>
        </p:txBody>
      </p:sp>
      <p:sp>
        <p:nvSpPr>
          <p:cNvPr id="4" name="Pladsholder til slidenummer 3"/>
          <p:cNvSpPr>
            <a:spLocks noGrp="1"/>
          </p:cNvSpPr>
          <p:nvPr>
            <p:ph type="sldNum" sz="quarter" idx="10"/>
          </p:nvPr>
        </p:nvSpPr>
        <p:spPr/>
        <p:txBody>
          <a:bodyPr/>
          <a:lstStyle/>
          <a:p>
            <a:fld id="{90DCD126-30C1-954D-B268-8EB192EB8BE0}" type="slidenum">
              <a:rPr lang="da-DK" smtClean="0"/>
              <a:t>21</a:t>
            </a:fld>
            <a:endParaRPr lang="da-DK" dirty="0"/>
          </a:p>
        </p:txBody>
      </p:sp>
    </p:spTree>
    <p:extLst>
      <p:ext uri="{BB962C8B-B14F-4D97-AF65-F5344CB8AC3E}">
        <p14:creationId xmlns:p14="http://schemas.microsoft.com/office/powerpoint/2010/main" val="37501925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Samtalerne med de pårørende om muligheden for donation efter cirkulatorisk død adskiller sig på flere områder fra samtalerne om hjernedød</a:t>
            </a:r>
          </a:p>
          <a:p>
            <a:r>
              <a:rPr lang="da-DK" dirty="0" smtClean="0"/>
              <a:t>Indtil der er tilstrækkelig erfaring med samtalerne varetages de af de læger og sygeplejersker i DCD-ekspertteamet, som kommer fra intensivafsnittet</a:t>
            </a:r>
          </a:p>
          <a:p>
            <a:r>
              <a:rPr lang="da-DK" dirty="0" smtClean="0"/>
              <a:t>Det kan give god mening at den patientansvarlige læge eller sygeplejerske deltager, idet de ofte har etableret en relation med de pårørende gennem tidligere samtaler, ligesom de pårørende har tillid til dem.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Til</a:t>
            </a:r>
            <a:r>
              <a:rPr lang="da-DK" baseline="0" dirty="0" smtClean="0"/>
              <a:t> samtalerne i forbindelse med donation efter cirkulatorisk død er der udviklet to nye vejledninger.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b="1" baseline="0" dirty="0" smtClean="0"/>
              <a:t>Den ene vejledning </a:t>
            </a:r>
            <a:r>
              <a:rPr lang="da-DK" baseline="0" dirty="0" smtClean="0"/>
              <a:t>fokuserer på </a:t>
            </a:r>
            <a:r>
              <a:rPr lang="da-DK" sz="1200" kern="1200" dirty="0" smtClean="0">
                <a:solidFill>
                  <a:schemeClr val="tx1"/>
                </a:solidFill>
                <a:effectLst/>
                <a:latin typeface="+mn-lt"/>
                <a:ea typeface="+mn-ea"/>
                <a:cs typeface="+mn-cs"/>
              </a:rPr>
              <a:t>kommunikation med pårørende i organdonationsforløb, hvor man fra start har vurderet, at hjernedøden ikke vil indtræde.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1" kern="1200" dirty="0" smtClean="0">
                <a:solidFill>
                  <a:schemeClr val="tx1"/>
                </a:solidFill>
                <a:effectLst/>
                <a:latin typeface="+mn-lt"/>
                <a:ea typeface="+mn-ea"/>
                <a:cs typeface="+mn-cs"/>
              </a:rPr>
              <a:t>Den anden vejledning</a:t>
            </a:r>
            <a:r>
              <a:rPr lang="da-DK" sz="1200" b="1" kern="1200" baseline="0" dirty="0" smtClean="0">
                <a:solidFill>
                  <a:schemeClr val="tx1"/>
                </a:solidFill>
                <a:effectLst/>
                <a:latin typeface="+mn-lt"/>
                <a:ea typeface="+mn-ea"/>
                <a:cs typeface="+mn-cs"/>
              </a:rPr>
              <a:t> </a:t>
            </a:r>
            <a:r>
              <a:rPr lang="da-DK" sz="1200" kern="1200" baseline="0" dirty="0" smtClean="0">
                <a:solidFill>
                  <a:schemeClr val="tx1"/>
                </a:solidFill>
                <a:effectLst/>
                <a:latin typeface="+mn-lt"/>
                <a:ea typeface="+mn-ea"/>
                <a:cs typeface="+mn-cs"/>
              </a:rPr>
              <a:t>fokuserer på </a:t>
            </a:r>
            <a:r>
              <a:rPr lang="da-DK" sz="1200" kern="1200" dirty="0" smtClean="0">
                <a:solidFill>
                  <a:schemeClr val="tx1"/>
                </a:solidFill>
                <a:effectLst/>
                <a:latin typeface="+mn-lt"/>
                <a:ea typeface="+mn-ea"/>
                <a:cs typeface="+mn-cs"/>
              </a:rPr>
              <a:t>forløb, hvor man først afventer hjernedødens indtræden, og når det ikke sker, konverterer</a:t>
            </a:r>
            <a:r>
              <a:rPr lang="da-DK" sz="1200" kern="1200" baseline="0" dirty="0" smtClean="0">
                <a:solidFill>
                  <a:schemeClr val="tx1"/>
                </a:solidFill>
                <a:effectLst/>
                <a:latin typeface="+mn-lt"/>
                <a:ea typeface="+mn-ea"/>
                <a:cs typeface="+mn-cs"/>
              </a:rPr>
              <a:t> til et DCD </a:t>
            </a:r>
            <a:r>
              <a:rPr lang="da-DK" sz="1200" kern="1200" dirty="0" smtClean="0">
                <a:solidFill>
                  <a:schemeClr val="tx1"/>
                </a:solidFill>
                <a:effectLst/>
                <a:latin typeface="+mn-lt"/>
                <a:ea typeface="+mn-ea"/>
                <a:cs typeface="+mn-cs"/>
              </a:rPr>
              <a:t>forløb.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1" kern="1200" baseline="0" dirty="0" smtClean="0">
                <a:solidFill>
                  <a:schemeClr val="tx1"/>
                </a:solidFill>
                <a:effectLst/>
                <a:latin typeface="+mn-lt"/>
                <a:ea typeface="+mn-ea"/>
                <a:cs typeface="+mn-cs"/>
              </a:rPr>
              <a:t>Opbygningen </a:t>
            </a:r>
            <a:r>
              <a:rPr lang="da-DK" sz="1200" kern="1200" baseline="0" dirty="0" smtClean="0">
                <a:solidFill>
                  <a:schemeClr val="tx1"/>
                </a:solidFill>
                <a:effectLst/>
                <a:latin typeface="+mn-lt"/>
                <a:ea typeface="+mn-ea"/>
                <a:cs typeface="+mn-cs"/>
              </a:rPr>
              <a:t>er samtalerne er forskelligt alt efter hvilket DCD-forløb, man står i.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1" kern="1200" baseline="0" dirty="0" smtClean="0">
                <a:solidFill>
                  <a:schemeClr val="tx1"/>
                </a:solidFill>
                <a:effectLst/>
                <a:latin typeface="+mn-lt"/>
                <a:ea typeface="+mn-ea"/>
                <a:cs typeface="+mn-cs"/>
              </a:rPr>
              <a:t>Fælles for begge </a:t>
            </a:r>
            <a:r>
              <a:rPr lang="da-DK" sz="1200" kern="1200" baseline="0" dirty="0" smtClean="0">
                <a:solidFill>
                  <a:schemeClr val="tx1"/>
                </a:solidFill>
                <a:effectLst/>
                <a:latin typeface="+mn-lt"/>
                <a:ea typeface="+mn-ea"/>
                <a:cs typeface="+mn-cs"/>
              </a:rPr>
              <a:t>er dog, at der er kommet en ny formel samtale ind i forbindelse med donation efter cirkulatorisk død; Samtalen inden den livsforlængende behandling afsluttes. </a:t>
            </a:r>
            <a:r>
              <a:rPr lang="da-DK" sz="1200" b="0" i="0" u="none" strike="noStrike" kern="1200" baseline="0" dirty="0" smtClean="0">
                <a:solidFill>
                  <a:schemeClr val="tx1"/>
                </a:solidFill>
                <a:latin typeface="+mn-lt"/>
                <a:ea typeface="+mn-ea"/>
                <a:cs typeface="+mn-cs"/>
              </a:rPr>
              <a:t>Erfaringer fra Sverige viser, at de pårørende har behov for en samtale yderligere, end de formelle samtaler, vi kender fra forløbet med donation efter hjernedød. Ved samtalen inden den livsforlængende behandling stoppes skal informationen om, hvad der præcist kommer til at ske, og hvad de kan forvente. Læs mere i kommunikationsvejledningen til brug ved DCD-forløb. </a:t>
            </a:r>
            <a:endParaRPr lang="da-DK" sz="1200" kern="1200" baseline="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kern="1200" dirty="0" smtClean="0">
                <a:solidFill>
                  <a:schemeClr val="tx1"/>
                </a:solidFill>
                <a:effectLst/>
                <a:latin typeface="+mn-lt"/>
                <a:ea typeface="+mn-ea"/>
                <a:cs typeface="+mn-cs"/>
              </a:rPr>
              <a:t>Efterhånden som der opnås praktisk</a:t>
            </a:r>
            <a:r>
              <a:rPr lang="da-DK" sz="1200" kern="1200" baseline="0" dirty="0" smtClean="0">
                <a:solidFill>
                  <a:schemeClr val="tx1"/>
                </a:solidFill>
                <a:effectLst/>
                <a:latin typeface="+mn-lt"/>
                <a:ea typeface="+mn-ea"/>
                <a:cs typeface="+mn-cs"/>
              </a:rPr>
              <a:t> erfaring med samtalerne, tilrettes vejledningerne, og de kommer på sigt til at danne grundlag for Best Practice på området. </a:t>
            </a:r>
            <a:endParaRPr lang="da-DK"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200" kern="1200" dirty="0" smtClean="0">
                <a:solidFill>
                  <a:schemeClr val="tx1"/>
                </a:solidFill>
                <a:effectLst/>
                <a:latin typeface="+mn-lt"/>
                <a:ea typeface="+mn-ea"/>
                <a:cs typeface="+mn-cs"/>
              </a:rPr>
              <a:t>Begge</a:t>
            </a:r>
            <a:r>
              <a:rPr lang="da-DK" sz="1200" kern="1200" baseline="0" dirty="0" smtClean="0">
                <a:solidFill>
                  <a:schemeClr val="tx1"/>
                </a:solidFill>
                <a:effectLst/>
                <a:latin typeface="+mn-lt"/>
                <a:ea typeface="+mn-ea"/>
                <a:cs typeface="+mn-cs"/>
              </a:rPr>
              <a:t> vejledninger er udviklet i regi af DCO og er kvalificeret af </a:t>
            </a:r>
            <a:r>
              <a:rPr lang="da-DK" sz="1200" kern="1200" dirty="0" smtClean="0">
                <a:solidFill>
                  <a:schemeClr val="tx1"/>
                </a:solidFill>
                <a:effectLst/>
                <a:latin typeface="+mn-lt"/>
                <a:ea typeface="+mn-ea"/>
                <a:cs typeface="+mn-cs"/>
              </a:rPr>
              <a:t>en gruppe bestående af neurokirurger, anæstesilæger, intensivsygeplejersker og andre specialister med erfaring inden for organdonation. Da vejledningerne er et supplement til DCOs</a:t>
            </a:r>
            <a:r>
              <a:rPr lang="da-DK" sz="1200" kern="1200" baseline="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eksisterende kommunikationsvejledning er det en forudsætning</a:t>
            </a:r>
            <a:r>
              <a:rPr lang="da-DK" sz="1200" kern="1200" baseline="0" dirty="0" smtClean="0">
                <a:solidFill>
                  <a:schemeClr val="tx1"/>
                </a:solidFill>
                <a:effectLst/>
                <a:latin typeface="+mn-lt"/>
                <a:ea typeface="+mn-ea"/>
                <a:cs typeface="+mn-cs"/>
              </a:rPr>
              <a:t> at </a:t>
            </a:r>
            <a:r>
              <a:rPr lang="da-DK" sz="1200" kern="1200" dirty="0" smtClean="0">
                <a:solidFill>
                  <a:schemeClr val="tx1"/>
                </a:solidFill>
                <a:effectLst/>
                <a:latin typeface="+mn-lt"/>
                <a:ea typeface="+mn-ea"/>
                <a:cs typeface="+mn-cs"/>
              </a:rPr>
              <a:t>have indgående kendskab</a:t>
            </a:r>
            <a:r>
              <a:rPr lang="da-DK" sz="1200" kern="1200" baseline="0" dirty="0" smtClean="0">
                <a:solidFill>
                  <a:schemeClr val="tx1"/>
                </a:solidFill>
                <a:effectLst/>
                <a:latin typeface="+mn-lt"/>
                <a:ea typeface="+mn-ea"/>
                <a:cs typeface="+mn-cs"/>
              </a:rPr>
              <a:t> til</a:t>
            </a:r>
            <a:r>
              <a:rPr lang="da-DK" sz="1200" kern="1200" dirty="0" smtClean="0">
                <a:solidFill>
                  <a:schemeClr val="tx1"/>
                </a:solidFill>
                <a:effectLst/>
                <a:latin typeface="+mn-lt"/>
                <a:ea typeface="+mn-ea"/>
                <a:cs typeface="+mn-cs"/>
              </a:rPr>
              <a:t> </a:t>
            </a:r>
            <a:r>
              <a:rPr lang="da-DK" sz="1200" u="sng" kern="1200" dirty="0" smtClean="0">
                <a:solidFill>
                  <a:schemeClr val="tx1"/>
                </a:solidFill>
                <a:effectLst/>
                <a:latin typeface="+mn-lt"/>
                <a:ea typeface="+mn-ea"/>
                <a:cs typeface="+mn-cs"/>
                <a:hlinkClick r:id="rId3"/>
              </a:rPr>
              <a:t>"Vejledning i kommunikation med pårørende om hjernedød og organdonation”</a:t>
            </a:r>
            <a:r>
              <a:rPr lang="da-DK" sz="1200" u="sng" kern="1200" dirty="0" smtClean="0">
                <a:solidFill>
                  <a:schemeClr val="tx1"/>
                </a:solidFill>
                <a:effectLst/>
                <a:latin typeface="+mn-lt"/>
                <a:ea typeface="+mn-ea"/>
                <a:cs typeface="+mn-cs"/>
              </a:rPr>
              <a:t>. </a:t>
            </a:r>
          </a:p>
          <a:p>
            <a:endParaRPr lang="da-DK" dirty="0"/>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DCD126-30C1-954D-B268-8EB192EB8BE0}"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95965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 typeface="Arial" panose="020B0604020202020204" pitchFamily="34" charset="0"/>
              <a:buNone/>
            </a:pPr>
            <a:r>
              <a:rPr lang="da-DK" sz="1200" b="0" i="0" u="none" strike="noStrike" kern="1200" baseline="0" dirty="0" smtClean="0">
                <a:solidFill>
                  <a:schemeClr val="tx1"/>
                </a:solidFill>
                <a:latin typeface="+mn-lt"/>
                <a:ea typeface="+mn-ea"/>
                <a:cs typeface="+mn-cs"/>
              </a:rPr>
              <a:t>Erfaringerne med organdonation efter hjernedød har vist, at der er gode muligheder for at drage omsorg ved livets afslutning. Tilsvarende erfaringer med pårørendeomsorg er rapporteret i forbindelse med DCD-forløb i Sverige og Norge. </a:t>
            </a:r>
          </a:p>
          <a:p>
            <a:pPr marL="171450" indent="-171450">
              <a:buFont typeface="Arial" panose="020B0604020202020204" pitchFamily="34" charset="0"/>
              <a:buChar char="•"/>
            </a:pPr>
            <a:r>
              <a:rPr lang="da-DK" sz="1200" b="1" i="0" u="none" strike="noStrike" kern="1200" baseline="0" dirty="0" smtClean="0">
                <a:solidFill>
                  <a:schemeClr val="tx1"/>
                </a:solidFill>
                <a:latin typeface="+mn-lt"/>
                <a:ea typeface="+mn-ea"/>
                <a:cs typeface="+mn-cs"/>
              </a:rPr>
              <a:t>Tydelig kommunikation om hvad der ligger til grund for, at det besluttes at stoppe behandlingen med henblik på overlevelse</a:t>
            </a:r>
            <a:r>
              <a:rPr lang="da-DK" sz="1200" b="0" i="0" u="none" strike="noStrike" kern="1200" baseline="0" dirty="0" smtClean="0">
                <a:solidFill>
                  <a:schemeClr val="tx1"/>
                </a:solidFill>
                <a:latin typeface="+mn-lt"/>
                <a:ea typeface="+mn-ea"/>
                <a:cs typeface="+mn-cs"/>
              </a:rPr>
              <a:t>. Det er afgørende, at de pårørende forstår og accepterer, at de skal miste. Er denne accept ikke opnået kan familien ofte ikke rumme at tale om organdonation, fordi de stadig håber på overlevelse. Det kan tage tid, at nå til den accept, - det er vigtigt, at sundhedspersonalet skaber rammer, så der er rum og tid til det. </a:t>
            </a:r>
          </a:p>
          <a:p>
            <a:pPr marL="171450" indent="-171450">
              <a:buFont typeface="Arial" panose="020B0604020202020204" pitchFamily="34" charset="0"/>
              <a:buChar char="•"/>
            </a:pPr>
            <a:r>
              <a:rPr lang="da-DK" sz="1200" b="1" i="0" u="none" strike="noStrike" kern="1200" baseline="0" dirty="0" smtClean="0">
                <a:solidFill>
                  <a:schemeClr val="tx1"/>
                </a:solidFill>
                <a:latin typeface="+mn-lt"/>
                <a:ea typeface="+mn-ea"/>
                <a:cs typeface="+mn-cs"/>
              </a:rPr>
              <a:t>Tydelig kommunikation om DCD-forløbet</a:t>
            </a:r>
            <a:r>
              <a:rPr lang="da-DK" sz="1200" b="0" i="0" u="none" strike="noStrike" kern="1200" baseline="0" dirty="0" smtClean="0">
                <a:solidFill>
                  <a:schemeClr val="tx1"/>
                </a:solidFill>
                <a:latin typeface="+mn-lt"/>
                <a:ea typeface="+mn-ea"/>
                <a:cs typeface="+mn-cs"/>
              </a:rPr>
              <a:t>. Detaljeringsgraden tilpasses den enkelte familie. Nogle kan have behov for at høre meget præcist om forløbet og de procedurer, der bliver behov for efter døden er konstateret, mens andre har behov for markant mindre information. </a:t>
            </a:r>
            <a:endParaRPr lang="da-DK" sz="1200" b="1"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da-DK" sz="1200" b="1" i="0" u="none" strike="noStrike" kern="1200" baseline="0" dirty="0" smtClean="0">
                <a:solidFill>
                  <a:schemeClr val="tx1"/>
                </a:solidFill>
                <a:latin typeface="+mn-lt"/>
                <a:ea typeface="+mn-ea"/>
                <a:cs typeface="+mn-cs"/>
              </a:rPr>
              <a:t>Guidning gennem DCD-forløbet. </a:t>
            </a:r>
            <a:r>
              <a:rPr lang="da-DK" sz="1200" b="0" i="0" u="none" strike="noStrike" kern="1200" baseline="0" dirty="0" smtClean="0">
                <a:solidFill>
                  <a:schemeClr val="tx1"/>
                </a:solidFill>
                <a:latin typeface="+mn-lt"/>
                <a:ea typeface="+mn-ea"/>
                <a:cs typeface="+mn-cs"/>
              </a:rPr>
              <a:t>For pårørende er et organdonationsforløb helt ukendt og de vil have behov for at blive guidet og informeret om, hvornår hvad sker, men særligt også hvornår og hvordan de kan tage afsked. Hvornår kan de være på stuen? - Er der særlige ritualer, der er vigtige for dem? </a:t>
            </a:r>
            <a:endParaRPr lang="da-DK" sz="1200" b="1" i="0" u="none" strike="noStrike" kern="1200" baseline="0" dirty="0" smtClean="0">
              <a:solidFill>
                <a:schemeClr val="tx1"/>
              </a:solidFill>
              <a:latin typeface="+mn-lt"/>
              <a:ea typeface="+mn-ea"/>
              <a:cs typeface="+mn-cs"/>
            </a:endParaRPr>
          </a:p>
          <a:p>
            <a:endParaRPr lang="da-DK" dirty="0"/>
          </a:p>
        </p:txBody>
      </p:sp>
      <p:sp>
        <p:nvSpPr>
          <p:cNvPr id="4" name="Pladsholder til slidenummer 3"/>
          <p:cNvSpPr>
            <a:spLocks noGrp="1"/>
          </p:cNvSpPr>
          <p:nvPr>
            <p:ph type="sldNum" sz="quarter" idx="10"/>
          </p:nvPr>
        </p:nvSpPr>
        <p:spPr/>
        <p:txBody>
          <a:bodyPr/>
          <a:lstStyle/>
          <a:p>
            <a:fld id="{90DCD126-30C1-954D-B268-8EB192EB8BE0}" type="slidenum">
              <a:rPr lang="da-DK" smtClean="0"/>
              <a:t>23</a:t>
            </a:fld>
            <a:endParaRPr lang="da-DK" dirty="0"/>
          </a:p>
        </p:txBody>
      </p:sp>
    </p:spTree>
    <p:extLst>
      <p:ext uri="{BB962C8B-B14F-4D97-AF65-F5344CB8AC3E}">
        <p14:creationId xmlns:p14="http://schemas.microsoft.com/office/powerpoint/2010/main" val="4351562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 typeface="Arial" panose="020B0604020202020204" pitchFamily="34" charset="0"/>
              <a:buNone/>
            </a:pPr>
            <a:r>
              <a:rPr lang="da-DK" sz="1200" b="0" i="0" u="none" strike="noStrike" kern="1200" baseline="0" dirty="0" smtClean="0">
                <a:solidFill>
                  <a:schemeClr val="tx1"/>
                </a:solidFill>
                <a:latin typeface="+mn-lt"/>
                <a:ea typeface="+mn-ea"/>
                <a:cs typeface="+mn-cs"/>
              </a:rPr>
              <a:t>Da lægerne har forsøgt at behandle med sigte på overlevelse inden organdonation bliver en mulighed, har det ofte været </a:t>
            </a:r>
            <a:r>
              <a:rPr lang="da-DK" sz="1200" b="1" i="0" u="none" strike="noStrike" kern="1200" baseline="0" dirty="0" smtClean="0">
                <a:solidFill>
                  <a:schemeClr val="tx1"/>
                </a:solidFill>
                <a:latin typeface="+mn-lt"/>
                <a:ea typeface="+mn-ea"/>
                <a:cs typeface="+mn-cs"/>
              </a:rPr>
              <a:t>god tid for de pårørende </a:t>
            </a:r>
            <a:r>
              <a:rPr lang="da-DK" sz="1200" b="0" i="0" u="none" strike="noStrike" kern="1200" baseline="0" dirty="0" smtClean="0">
                <a:solidFill>
                  <a:schemeClr val="tx1"/>
                </a:solidFill>
                <a:latin typeface="+mn-lt"/>
                <a:ea typeface="+mn-ea"/>
                <a:cs typeface="+mn-cs"/>
              </a:rPr>
              <a:t>til at forstå, og forberede sig på, at overlevelse ikke er en mulighed. </a:t>
            </a:r>
          </a:p>
          <a:p>
            <a:pPr marL="0" indent="0">
              <a:buFont typeface="Arial" panose="020B0604020202020204" pitchFamily="34" charset="0"/>
              <a:buNone/>
            </a:pPr>
            <a:r>
              <a:rPr lang="da-DK" sz="1200" b="0" i="0" u="none" strike="noStrike" kern="1200" baseline="0" dirty="0" smtClean="0">
                <a:solidFill>
                  <a:schemeClr val="tx1"/>
                </a:solidFill>
                <a:latin typeface="+mn-lt"/>
                <a:ea typeface="+mn-ea"/>
                <a:cs typeface="+mn-cs"/>
              </a:rPr>
              <a:t>Et DCD-forløb vil dog adskille sig fra andre afskedsforløb, hvor man slukker for respiratoren, da døden skal indtræde indenfor en tidsperiode på makismalt 3 timer fra ophør af livsforlængende behandling hvis organdonation skal være muligt.  Erfaringer fra Sverige tyder dog på, at sådanne forløb ikke føles forhastede for de pårørende, så længe det sikres, at</a:t>
            </a:r>
          </a:p>
          <a:p>
            <a:pPr marL="628650" lvl="1" indent="-171450">
              <a:buFont typeface="Arial" panose="020B0604020202020204" pitchFamily="34" charset="0"/>
              <a:buChar char="•"/>
            </a:pPr>
            <a:r>
              <a:rPr lang="da-DK" sz="1200" b="0" i="0" u="none" strike="noStrike" kern="1200" baseline="0" dirty="0" smtClean="0">
                <a:solidFill>
                  <a:schemeClr val="tx1"/>
                </a:solidFill>
                <a:latin typeface="+mn-lt"/>
                <a:ea typeface="+mn-ea"/>
                <a:cs typeface="+mn-cs"/>
              </a:rPr>
              <a:t>De er godt forberedt på, hvad der skal ske </a:t>
            </a:r>
          </a:p>
          <a:p>
            <a:pPr marL="628650" lvl="1" indent="-171450">
              <a:buFont typeface="Arial" panose="020B0604020202020204" pitchFamily="34" charset="0"/>
              <a:buChar char="•"/>
            </a:pPr>
            <a:r>
              <a:rPr lang="da-DK" sz="1200" b="0" i="0" u="none" strike="noStrike" kern="1200" baseline="0" dirty="0" smtClean="0">
                <a:solidFill>
                  <a:schemeClr val="tx1"/>
                </a:solidFill>
                <a:latin typeface="+mn-lt"/>
                <a:ea typeface="+mn-ea"/>
                <a:cs typeface="+mn-cs"/>
              </a:rPr>
              <a:t>De har haft mulighed for at tage afsked inden man slukker respiratoren </a:t>
            </a:r>
          </a:p>
          <a:p>
            <a:pPr marL="628650" lvl="1" indent="-171450">
              <a:buFont typeface="Arial" panose="020B0604020202020204" pitchFamily="34" charset="0"/>
              <a:buChar char="•"/>
            </a:pPr>
            <a:r>
              <a:rPr lang="da-DK" sz="1200" b="0" i="0" u="none" strike="noStrike" kern="1200" baseline="0" dirty="0" smtClean="0">
                <a:solidFill>
                  <a:schemeClr val="tx1"/>
                </a:solidFill>
                <a:latin typeface="+mn-lt"/>
                <a:ea typeface="+mn-ea"/>
                <a:cs typeface="+mn-cs"/>
              </a:rPr>
              <a:t>De kan være til stede under hele forløbet, hvis de ønsker det</a:t>
            </a:r>
          </a:p>
          <a:p>
            <a:r>
              <a:rPr lang="da-DK" sz="1200" b="1" i="0" u="none" strike="noStrike" kern="1200" baseline="0" dirty="0" smtClean="0">
                <a:solidFill>
                  <a:schemeClr val="tx1"/>
                </a:solidFill>
                <a:latin typeface="+mn-lt"/>
                <a:ea typeface="+mn-ea"/>
                <a:cs typeface="+mn-cs"/>
              </a:rPr>
              <a:t>Familien tilbydes den vanlige opfølgning efter donationsforløb. </a:t>
            </a:r>
            <a:r>
              <a:rPr lang="da-DK" sz="1200" b="0" i="0" u="none" strike="noStrike" kern="1200" baseline="0" dirty="0" smtClean="0">
                <a:solidFill>
                  <a:schemeClr val="tx1"/>
                </a:solidFill>
                <a:latin typeface="+mn-lt"/>
                <a:ea typeface="+mn-ea"/>
                <a:cs typeface="+mn-cs"/>
              </a:rPr>
              <a:t>Det vil sige, de tilbydes en opfølgende samtale med afdelingen, takkebrev samt invitation til pårørendedag (se national guideline). Et fransk studie fra 2022 fastslår betydningen af opfølgningen med familien efter et dødsfald. Studiet inkluderede 34 intensivafdelinger, hvor halvdelen af dem i forsøgsfasen praktiserede en proaktiv intervention bestående af tre møder mellem pårørende og den samme læge og sygeplejerske i forløbet (før, under og efter dødsfald). Interventionen reducerede signifikant antallet af pårørende med ‘</a:t>
            </a:r>
            <a:r>
              <a:rPr lang="da-DK" sz="1200" b="0" i="0" u="none" strike="noStrike" kern="1200" baseline="0" dirty="0" err="1" smtClean="0">
                <a:solidFill>
                  <a:schemeClr val="tx1"/>
                </a:solidFill>
                <a:latin typeface="+mn-lt"/>
                <a:ea typeface="+mn-ea"/>
                <a:cs typeface="+mn-cs"/>
              </a:rPr>
              <a:t>prolonged</a:t>
            </a:r>
            <a:r>
              <a:rPr lang="da-DK" sz="1200" b="0" i="0" u="none" strike="noStrike" kern="1200" baseline="0" dirty="0" smtClean="0">
                <a:solidFill>
                  <a:schemeClr val="tx1"/>
                </a:solidFill>
                <a:latin typeface="+mn-lt"/>
                <a:ea typeface="+mn-ea"/>
                <a:cs typeface="+mn-cs"/>
              </a:rPr>
              <a:t> </a:t>
            </a:r>
            <a:r>
              <a:rPr lang="da-DK" sz="1200" b="0" i="0" u="none" strike="noStrike" kern="1200" baseline="0" dirty="0" err="1" smtClean="0">
                <a:solidFill>
                  <a:schemeClr val="tx1"/>
                </a:solidFill>
                <a:latin typeface="+mn-lt"/>
                <a:ea typeface="+mn-ea"/>
                <a:cs typeface="+mn-cs"/>
              </a:rPr>
              <a:t>grief</a:t>
            </a:r>
            <a:r>
              <a:rPr lang="da-DK" sz="1200" b="0" i="0" u="none" strike="noStrike" kern="1200" baseline="0" dirty="0" smtClean="0">
                <a:solidFill>
                  <a:schemeClr val="tx1"/>
                </a:solidFill>
                <a:latin typeface="+mn-lt"/>
                <a:ea typeface="+mn-ea"/>
                <a:cs typeface="+mn-cs"/>
              </a:rPr>
              <a:t> symptoms’ (6 mdr.) – det vi kalder kompliceret sorg. Det kan eksempelvis være svært ved at acceptere tabet, intens længsel efter afdøde og følelsen af at være fanget i sorg mere end 6 måneder og frem efter dødsfaldet.  </a:t>
            </a:r>
            <a:endParaRPr lang="da-DK" sz="1200" b="1" i="0" u="none" strike="noStrike" kern="1200" baseline="0" dirty="0" smtClean="0">
              <a:solidFill>
                <a:schemeClr val="tx1"/>
              </a:solidFill>
              <a:latin typeface="+mn-lt"/>
              <a:ea typeface="+mn-ea"/>
              <a:cs typeface="+mn-cs"/>
            </a:endParaRPr>
          </a:p>
          <a:p>
            <a:endParaRPr lang="da-DK" sz="1200" b="1" i="0" u="none" strike="noStrike" kern="1200" baseline="0" dirty="0" smtClean="0">
              <a:solidFill>
                <a:schemeClr val="tx1"/>
              </a:solidFill>
              <a:latin typeface="+mn-lt"/>
              <a:ea typeface="+mn-ea"/>
              <a:cs typeface="+mn-cs"/>
            </a:endParaRPr>
          </a:p>
          <a:p>
            <a:r>
              <a:rPr lang="da-DK" sz="1200" b="0" i="0" u="none" strike="noStrike" kern="1200" baseline="0" dirty="0" smtClean="0">
                <a:solidFill>
                  <a:schemeClr val="tx1"/>
                </a:solidFill>
                <a:latin typeface="+mn-lt"/>
                <a:ea typeface="+mn-ea"/>
                <a:cs typeface="+mn-cs"/>
              </a:rPr>
              <a:t>Kilde: </a:t>
            </a:r>
            <a:r>
              <a:rPr lang="en-US" sz="1200" b="0" i="0" u="none" strike="noStrike" kern="1200" baseline="0" dirty="0" smtClean="0">
                <a:solidFill>
                  <a:schemeClr val="tx1"/>
                </a:solidFill>
                <a:latin typeface="+mn-lt"/>
                <a:ea typeface="+mn-ea"/>
                <a:cs typeface="+mn-cs"/>
              </a:rPr>
              <a:t>Kentish-Barnes, N et al. A three-step support strategy for relatives of patients dying in the intensive care unit: a cluster randomized trial. Lancet. 2022. 399: 656-64</a:t>
            </a:r>
            <a:r>
              <a:rPr lang="da-DK" sz="1200" b="0" i="0" u="none" strike="noStrike" kern="1200" baseline="0" dirty="0" smtClean="0">
                <a:solidFill>
                  <a:schemeClr val="tx1"/>
                </a:solidFill>
                <a:latin typeface="+mn-lt"/>
                <a:ea typeface="+mn-ea"/>
                <a:cs typeface="+mn-cs"/>
              </a:rPr>
              <a:t> </a:t>
            </a:r>
          </a:p>
          <a:p>
            <a:r>
              <a:rPr lang="da-DK" sz="1200" b="0" i="0" u="none" strike="noStrike" kern="1200" baseline="0" dirty="0" smtClean="0">
                <a:solidFill>
                  <a:schemeClr val="tx1"/>
                </a:solidFill>
                <a:latin typeface="+mn-lt"/>
                <a:ea typeface="+mn-ea"/>
                <a:cs typeface="+mn-cs"/>
              </a:rPr>
              <a:t>Kilde: </a:t>
            </a:r>
            <a:r>
              <a:rPr lang="sv-SE" sz="1200" b="0" i="0" u="none" strike="noStrike" kern="1200" baseline="0" dirty="0" smtClean="0">
                <a:solidFill>
                  <a:schemeClr val="tx1"/>
                </a:solidFill>
                <a:latin typeface="+mn-lt"/>
                <a:ea typeface="+mn-ea"/>
                <a:cs typeface="+mn-cs"/>
              </a:rPr>
              <a:t>Vävnadsrådet. BILAGA 4 TILL SLUTRAPPORT DCDPROJEKTET Rapport personal Fokusgrupper med intensivvårds och operationspersonal efter avslutat </a:t>
            </a:r>
            <a:r>
              <a:rPr lang="sv-SE" sz="1200" b="0" i="0" u="none" strike="noStrike" kern="1200" baseline="0" dirty="0" err="1" smtClean="0">
                <a:solidFill>
                  <a:schemeClr val="tx1"/>
                </a:solidFill>
                <a:latin typeface="+mn-lt"/>
                <a:ea typeface="+mn-ea"/>
                <a:cs typeface="+mn-cs"/>
              </a:rPr>
              <a:t>pilotår</a:t>
            </a:r>
            <a:r>
              <a:rPr lang="sv-SE" sz="1200" b="0" i="0" u="none" strike="noStrike" kern="1200" baseline="0" dirty="0" smtClean="0">
                <a:solidFill>
                  <a:schemeClr val="tx1"/>
                </a:solidFill>
                <a:latin typeface="+mn-lt"/>
                <a:ea typeface="+mn-ea"/>
                <a:cs typeface="+mn-cs"/>
              </a:rPr>
              <a:t> för donation efter cirkulationsstillestånd 2020-02-13 LINDA GYLLSTRÖM KREKULA &amp; ULLA FORINDER FÖR DET NATIONELLA DCD-PROJEKTET VÄVNADSRÅDET SVERIGES KOMMUNER OCH REGIONER. // Vävnadsrådet. BILAGA 5 TILL SLUTRAPPORT DCDPROJEKTET rapport närstående Djupintervjuer med närstående till donatorer som donerat organ efter död till följd av cirkulationsstillestånd. //</a:t>
            </a:r>
            <a:endParaRPr lang="da-DK" dirty="0"/>
          </a:p>
        </p:txBody>
      </p:sp>
      <p:sp>
        <p:nvSpPr>
          <p:cNvPr id="4" name="Pladsholder til slidenummer 3"/>
          <p:cNvSpPr>
            <a:spLocks noGrp="1"/>
          </p:cNvSpPr>
          <p:nvPr>
            <p:ph type="sldNum" sz="quarter" idx="10"/>
          </p:nvPr>
        </p:nvSpPr>
        <p:spPr/>
        <p:txBody>
          <a:bodyPr/>
          <a:lstStyle/>
          <a:p>
            <a:fld id="{90DCD126-30C1-954D-B268-8EB192EB8BE0}" type="slidenum">
              <a:rPr lang="da-DK" smtClean="0"/>
              <a:t>24</a:t>
            </a:fld>
            <a:endParaRPr lang="da-DK" dirty="0"/>
          </a:p>
        </p:txBody>
      </p:sp>
    </p:spTree>
    <p:extLst>
      <p:ext uri="{BB962C8B-B14F-4D97-AF65-F5344CB8AC3E}">
        <p14:creationId xmlns:p14="http://schemas.microsoft.com/office/powerpoint/2010/main" val="6739498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Tillægsviden til slide: </a:t>
            </a:r>
          </a:p>
          <a:p>
            <a:r>
              <a:rPr lang="da-DK" dirty="0" smtClean="0"/>
              <a:t>Da</a:t>
            </a:r>
            <a:r>
              <a:rPr lang="da-DK" baseline="0" dirty="0" smtClean="0"/>
              <a:t> Sverige implementerede DCD lavede de et pilotprojekt, hvor de inkluderede 10 fuldstændige DCD forløb. Efter de 10 forløb, lavede de interviews med de pårørende, for at fornemme deres oplevelse af forløbet.  </a:t>
            </a:r>
          </a:p>
          <a:p>
            <a:r>
              <a:rPr lang="da-DK" baseline="0" dirty="0" smtClean="0"/>
              <a:t>Interviewene viste, at pårørende ønsker døden skal indtræde hurtigt efter den livsforlængende behandling. De ønsker at forløbet ender med donation. Det er ofte en del af patientens eftermæle, og en meget vigtig del af forløbet, som de pårørende er stolte af. Derudover var det også en </a:t>
            </a:r>
            <a:r>
              <a:rPr lang="da-DK" baseline="0" dirty="0" err="1" smtClean="0"/>
              <a:t>aha-oplevelse</a:t>
            </a:r>
            <a:r>
              <a:rPr lang="da-DK" baseline="0" dirty="0" smtClean="0"/>
              <a:t>, at de pårørende vurderer </a:t>
            </a:r>
            <a:r>
              <a:rPr lang="da-DK" baseline="0" dirty="0" err="1" smtClean="0"/>
              <a:t>no</a:t>
            </a:r>
            <a:r>
              <a:rPr lang="da-DK" baseline="0" dirty="0" smtClean="0"/>
              <a:t>-touch perioden som lang. De havde taget deres afsked efter ganske kort tid efter dødens indtræden, da de jo har været forberedt på dødens komme længe. </a:t>
            </a:r>
          </a:p>
          <a:p>
            <a:r>
              <a:rPr lang="da-DK" baseline="0" dirty="0" smtClean="0"/>
              <a:t>De har stor forståelse for den hurtige transport til OP ved Rapid </a:t>
            </a:r>
            <a:r>
              <a:rPr lang="da-DK" baseline="0" dirty="0" err="1" smtClean="0"/>
              <a:t>Procurement</a:t>
            </a:r>
            <a:r>
              <a:rPr lang="da-DK" baseline="0" dirty="0" smtClean="0"/>
              <a:t>, og det er ikke det, der gør dem kede af det, når sengen kører. Det er, at de har mistet. </a:t>
            </a:r>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DCD126-30C1-954D-B268-8EB192EB8BE0}"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26378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90DCD126-30C1-954D-B268-8EB192EB8BE0}" type="slidenum">
              <a:rPr lang="da-DK" smtClean="0"/>
              <a:t>26</a:t>
            </a:fld>
            <a:endParaRPr lang="da-DK" dirty="0"/>
          </a:p>
        </p:txBody>
      </p:sp>
    </p:spTree>
    <p:extLst>
      <p:ext uri="{BB962C8B-B14F-4D97-AF65-F5344CB8AC3E}">
        <p14:creationId xmlns:p14="http://schemas.microsoft.com/office/powerpoint/2010/main" val="7713372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90DCD126-30C1-954D-B268-8EB192EB8BE0}" type="slidenum">
              <a:rPr lang="da-DK" smtClean="0"/>
              <a:t>27</a:t>
            </a:fld>
            <a:endParaRPr lang="da-DK" dirty="0"/>
          </a:p>
        </p:txBody>
      </p:sp>
    </p:spTree>
    <p:extLst>
      <p:ext uri="{BB962C8B-B14F-4D97-AF65-F5344CB8AC3E}">
        <p14:creationId xmlns:p14="http://schemas.microsoft.com/office/powerpoint/2010/main" val="173345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Rapporten kan findes på </a:t>
            </a:r>
            <a:r>
              <a:rPr lang="da-DK" dirty="0" err="1" smtClean="0"/>
              <a:t>SSTs</a:t>
            </a:r>
            <a:r>
              <a:rPr lang="da-DK" baseline="0" dirty="0" smtClean="0"/>
              <a:t> hjemmeside samt på organdonation.dk </a:t>
            </a:r>
            <a:endParaRPr lang="da-DK" dirty="0"/>
          </a:p>
        </p:txBody>
      </p:sp>
      <p:sp>
        <p:nvSpPr>
          <p:cNvPr id="4" name="Pladsholder til slidenummer 3"/>
          <p:cNvSpPr>
            <a:spLocks noGrp="1"/>
          </p:cNvSpPr>
          <p:nvPr>
            <p:ph type="sldNum" sz="quarter" idx="10"/>
          </p:nvPr>
        </p:nvSpPr>
        <p:spPr/>
        <p:txBody>
          <a:bodyPr/>
          <a:lstStyle/>
          <a:p>
            <a:fld id="{90DCD126-30C1-954D-B268-8EB192EB8BE0}" type="slidenum">
              <a:rPr lang="da-DK" smtClean="0"/>
              <a:t>3</a:t>
            </a:fld>
            <a:endParaRPr lang="da-DK" dirty="0"/>
          </a:p>
        </p:txBody>
      </p:sp>
    </p:spTree>
    <p:extLst>
      <p:ext uri="{BB962C8B-B14F-4D97-AF65-F5344CB8AC3E}">
        <p14:creationId xmlns:p14="http://schemas.microsoft.com/office/powerpoint/2010/main" val="3464107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0" i="0" u="none" strike="noStrike" kern="1200" baseline="0" dirty="0" smtClean="0">
                <a:solidFill>
                  <a:schemeClr val="tx1"/>
                </a:solidFill>
                <a:latin typeface="+mn-lt"/>
                <a:ea typeface="+mn-ea"/>
                <a:cs typeface="+mn-cs"/>
              </a:rPr>
              <a:t>Siden 1995 har der internationalt været anvendt en opdeling af DCD i forskellige kategorier, den såkaldte Maastricht-klassifikation, som er betinget af, hvor i et forløb donor dør. Ud over klassifikation af hvor i forløbet donor dør, arbejdes der også med en opdeling af DCD i to hovedtyper: </a:t>
            </a:r>
            <a:r>
              <a:rPr lang="da-DK" sz="1200" b="1" i="0" u="none" strike="noStrike" kern="1200" baseline="0" dirty="0" smtClean="0">
                <a:solidFill>
                  <a:schemeClr val="tx1"/>
                </a:solidFill>
                <a:latin typeface="+mn-lt"/>
                <a:ea typeface="+mn-ea"/>
                <a:cs typeface="+mn-cs"/>
              </a:rPr>
              <a:t>Ukontrolleret DCD </a:t>
            </a:r>
            <a:r>
              <a:rPr lang="da-DK" sz="1200" b="0" i="0" u="none" strike="noStrike" kern="1200" baseline="0" dirty="0" smtClean="0">
                <a:solidFill>
                  <a:schemeClr val="tx1"/>
                </a:solidFill>
                <a:latin typeface="+mn-lt"/>
                <a:ea typeface="+mn-ea"/>
                <a:cs typeface="+mn-cs"/>
              </a:rPr>
              <a:t>og </a:t>
            </a:r>
            <a:r>
              <a:rPr lang="da-DK" sz="1200" b="1" i="0" u="none" strike="noStrike" kern="1200" baseline="0" dirty="0" smtClean="0">
                <a:solidFill>
                  <a:schemeClr val="tx1"/>
                </a:solidFill>
                <a:latin typeface="+mn-lt"/>
                <a:ea typeface="+mn-ea"/>
                <a:cs typeface="+mn-cs"/>
              </a:rPr>
              <a:t>kontrolleret DCD</a:t>
            </a:r>
            <a:r>
              <a:rPr lang="da-DK" sz="1200" b="0" i="0" u="none" strike="noStrike" kern="1200" baseline="0" dirty="0" smtClean="0">
                <a:solidFill>
                  <a:schemeClr val="tx1"/>
                </a:solidFill>
                <a:latin typeface="+mn-lt"/>
                <a:ea typeface="+mn-ea"/>
                <a:cs typeface="+mn-cs"/>
              </a:rPr>
              <a:t>. </a:t>
            </a:r>
          </a:p>
          <a:p>
            <a:endParaRPr lang="da-DK"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da-DK" sz="1200" b="1" i="0" u="none" strike="noStrike" kern="1200" baseline="0" dirty="0" smtClean="0">
                <a:solidFill>
                  <a:schemeClr val="tx1"/>
                </a:solidFill>
                <a:latin typeface="+mn-lt"/>
                <a:ea typeface="+mn-ea"/>
                <a:cs typeface="+mn-cs"/>
              </a:rPr>
              <a:t>Kontrolleret DCD: </a:t>
            </a:r>
            <a:r>
              <a:rPr lang="da-DK" sz="1200" b="0" i="0" u="none" strike="noStrike" kern="1200" baseline="0" dirty="0" smtClean="0">
                <a:solidFill>
                  <a:schemeClr val="tx1"/>
                </a:solidFill>
                <a:latin typeface="+mn-lt"/>
                <a:ea typeface="+mn-ea"/>
                <a:cs typeface="+mn-cs"/>
              </a:rPr>
              <a:t>Organdonation</a:t>
            </a:r>
            <a:r>
              <a:rPr lang="da-DK" sz="1200" b="1" i="0" u="none" strike="noStrike" kern="1200" baseline="0" dirty="0" smtClean="0">
                <a:solidFill>
                  <a:schemeClr val="tx1"/>
                </a:solidFill>
                <a:latin typeface="+mn-lt"/>
                <a:ea typeface="+mn-ea"/>
                <a:cs typeface="+mn-cs"/>
              </a:rPr>
              <a:t> </a:t>
            </a:r>
            <a:r>
              <a:rPr lang="da-DK" sz="1200" b="0" i="0" u="none" strike="noStrike" kern="1200" baseline="0" dirty="0" smtClean="0">
                <a:solidFill>
                  <a:schemeClr val="tx1"/>
                </a:solidFill>
                <a:latin typeface="+mn-lt"/>
                <a:ea typeface="+mn-ea"/>
                <a:cs typeface="+mn-cs"/>
              </a:rPr>
              <a:t>gennemføres efter man afslutter livsforlængende behandling hos en patient indlagt på et intensivafsnit, hvor al videre behandling er udsigtsløs, og hvor patienten dør af hjerte- og respirationsstop.  </a:t>
            </a:r>
          </a:p>
          <a:p>
            <a:pPr marL="171450" indent="-171450">
              <a:buFont typeface="Arial" panose="020B0604020202020204" pitchFamily="34" charset="0"/>
              <a:buChar char="•"/>
            </a:pPr>
            <a:r>
              <a:rPr lang="da-DK" sz="1200" b="1" i="0" u="none" strike="noStrike" kern="1200" baseline="0" dirty="0" smtClean="0">
                <a:solidFill>
                  <a:schemeClr val="tx1"/>
                </a:solidFill>
                <a:latin typeface="+mn-lt"/>
                <a:ea typeface="+mn-ea"/>
                <a:cs typeface="+mn-cs"/>
              </a:rPr>
              <a:t>Ukontrolleret DCD: </a:t>
            </a:r>
            <a:r>
              <a:rPr lang="da-DK" sz="1200" b="0" i="0" u="none" strike="noStrike" kern="1200" baseline="0" dirty="0" smtClean="0">
                <a:solidFill>
                  <a:schemeClr val="tx1"/>
                </a:solidFill>
                <a:latin typeface="+mn-lt"/>
                <a:ea typeface="+mn-ea"/>
                <a:cs typeface="+mn-cs"/>
              </a:rPr>
              <a:t>Organdonation gennemføres fra patienter, hvor hjerte- og respirationsstop optræder uventet. I denne gruppe indgår både patienter som indbringes til hospital med hjerte- og respirationsstop, samt patienter, hvor hjerte- og respirationsstop optræder </a:t>
            </a:r>
            <a:r>
              <a:rPr lang="da-DK" sz="1200" b="0" i="0" u="sng" strike="noStrike" kern="1200" baseline="0" dirty="0" smtClean="0">
                <a:solidFill>
                  <a:schemeClr val="tx1"/>
                </a:solidFill>
                <a:latin typeface="+mn-lt"/>
                <a:ea typeface="+mn-ea"/>
                <a:cs typeface="+mn-cs"/>
              </a:rPr>
              <a:t>uventet</a:t>
            </a:r>
            <a:r>
              <a:rPr lang="da-DK" sz="1200" b="0" i="0" u="none" strike="noStrike" kern="1200" baseline="0" dirty="0" smtClean="0">
                <a:solidFill>
                  <a:schemeClr val="tx1"/>
                </a:solidFill>
                <a:latin typeface="+mn-lt"/>
                <a:ea typeface="+mn-ea"/>
                <a:cs typeface="+mn-cs"/>
              </a:rPr>
              <a:t> under indlæggelse på hospital. </a:t>
            </a:r>
          </a:p>
          <a:p>
            <a:pPr marL="0" indent="0">
              <a:buFont typeface="Arial" panose="020B0604020202020204" pitchFamily="34" charset="0"/>
              <a:buNone/>
            </a:pPr>
            <a:endParaRPr lang="da-DK" sz="1200" b="0" i="0" u="none" strike="noStrike" kern="1200" baseline="0" dirty="0" smtClean="0">
              <a:solidFill>
                <a:schemeClr val="tx1"/>
              </a:solidFill>
              <a:latin typeface="+mn-lt"/>
              <a:ea typeface="+mn-ea"/>
              <a:cs typeface="+mn-cs"/>
            </a:endParaRPr>
          </a:p>
          <a:p>
            <a:pPr marL="0" indent="0">
              <a:buFont typeface="Arial" panose="020B0604020202020204" pitchFamily="34" charset="0"/>
              <a:buNone/>
            </a:pPr>
            <a:r>
              <a:rPr lang="da-DK" sz="1200" b="1" i="0" u="none" strike="noStrike" kern="1200" baseline="0" dirty="0" smtClean="0">
                <a:solidFill>
                  <a:schemeClr val="tx1"/>
                </a:solidFill>
                <a:latin typeface="+mn-lt"/>
                <a:ea typeface="+mn-ea"/>
                <a:cs typeface="+mn-cs"/>
              </a:rPr>
              <a:t>I Danmark vil vi alene gennemføre kontrolleret </a:t>
            </a:r>
            <a:r>
              <a:rPr lang="da-DK" sz="1200" b="0" i="0" u="none" strike="noStrike" kern="1200" baseline="0" dirty="0" smtClean="0">
                <a:solidFill>
                  <a:schemeClr val="tx1"/>
                </a:solidFill>
                <a:latin typeface="+mn-lt"/>
                <a:ea typeface="+mn-ea"/>
                <a:cs typeface="+mn-cs"/>
              </a:rPr>
              <a:t>DCD hos patienter, der er indlagt på hospitalets intensivafsnit, hvor al videre behandling vurderes udsigtsløs, og hvor den livsforlængende behandling derfor afsluttes. Ukontrolleret DCD praktiseres som en mulighed i eksempelvis Spanien. </a:t>
            </a:r>
          </a:p>
        </p:txBody>
      </p:sp>
      <p:sp>
        <p:nvSpPr>
          <p:cNvPr id="4" name="Pladsholder til slidenummer 3"/>
          <p:cNvSpPr>
            <a:spLocks noGrp="1"/>
          </p:cNvSpPr>
          <p:nvPr>
            <p:ph type="sldNum" sz="quarter" idx="10"/>
          </p:nvPr>
        </p:nvSpPr>
        <p:spPr/>
        <p:txBody>
          <a:bodyPr/>
          <a:lstStyle/>
          <a:p>
            <a:fld id="{90DCD126-30C1-954D-B268-8EB192EB8BE0}" type="slidenum">
              <a:rPr lang="da-DK" smtClean="0"/>
              <a:t>4</a:t>
            </a:fld>
            <a:endParaRPr lang="da-DK" dirty="0"/>
          </a:p>
        </p:txBody>
      </p:sp>
    </p:spTree>
    <p:extLst>
      <p:ext uri="{BB962C8B-B14F-4D97-AF65-F5344CB8AC3E}">
        <p14:creationId xmlns:p14="http://schemas.microsoft.com/office/powerpoint/2010/main" val="1435346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Det er indledningsvist</a:t>
            </a:r>
            <a:r>
              <a:rPr lang="da-DK" baseline="0" dirty="0" smtClean="0"/>
              <a:t> Rigshospitalet samt universitetshospitalerne i Aalborg, Aarhus og Odense, som alle har indgående erfaring med organdonation, som kan implementere DCD. </a:t>
            </a:r>
          </a:p>
          <a:p>
            <a:r>
              <a:rPr lang="da-DK" baseline="0" dirty="0" smtClean="0"/>
              <a:t>Når der er tilstrækkelige erfaring kan det blive aktuelt at udbrede proceduren til andre hospitaler, men for nu foreligger der ingen implementeringsplan herom.    </a:t>
            </a:r>
            <a:endParaRPr lang="da-DK" dirty="0"/>
          </a:p>
        </p:txBody>
      </p:sp>
      <p:sp>
        <p:nvSpPr>
          <p:cNvPr id="4" name="Pladsholder til slidenummer 3"/>
          <p:cNvSpPr>
            <a:spLocks noGrp="1"/>
          </p:cNvSpPr>
          <p:nvPr>
            <p:ph type="sldNum" sz="quarter" idx="10"/>
          </p:nvPr>
        </p:nvSpPr>
        <p:spPr/>
        <p:txBody>
          <a:bodyPr/>
          <a:lstStyle/>
          <a:p>
            <a:fld id="{90DCD126-30C1-954D-B268-8EB192EB8BE0}" type="slidenum">
              <a:rPr lang="da-DK" smtClean="0"/>
              <a:t>5</a:t>
            </a:fld>
            <a:endParaRPr lang="da-DK" dirty="0"/>
          </a:p>
        </p:txBody>
      </p:sp>
    </p:spTree>
    <p:extLst>
      <p:ext uri="{BB962C8B-B14F-4D97-AF65-F5344CB8AC3E}">
        <p14:creationId xmlns:p14="http://schemas.microsoft.com/office/powerpoint/2010/main" val="3067852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I</a:t>
            </a:r>
            <a:r>
              <a:rPr lang="da-DK" baseline="0" dirty="0" smtClean="0"/>
              <a:t> de følgende slides gennemgås rammerne for selve DCD-forløbet, herunder patientgruppe, hvornår DCD bliver en mulighed samt særlige kliniske forhold, der er centrale for forløbet.   </a:t>
            </a:r>
            <a:endParaRPr lang="da-DK" dirty="0"/>
          </a:p>
        </p:txBody>
      </p:sp>
      <p:sp>
        <p:nvSpPr>
          <p:cNvPr id="4" name="Pladsholder til slidenummer 3"/>
          <p:cNvSpPr>
            <a:spLocks noGrp="1"/>
          </p:cNvSpPr>
          <p:nvPr>
            <p:ph type="sldNum" sz="quarter" idx="10"/>
          </p:nvPr>
        </p:nvSpPr>
        <p:spPr/>
        <p:txBody>
          <a:bodyPr/>
          <a:lstStyle/>
          <a:p>
            <a:fld id="{90DCD126-30C1-954D-B268-8EB192EB8BE0}" type="slidenum">
              <a:rPr lang="da-DK" smtClean="0"/>
              <a:t>6</a:t>
            </a:fld>
            <a:endParaRPr lang="da-DK" dirty="0"/>
          </a:p>
        </p:txBody>
      </p:sp>
    </p:spTree>
    <p:extLst>
      <p:ext uri="{BB962C8B-B14F-4D97-AF65-F5344CB8AC3E}">
        <p14:creationId xmlns:p14="http://schemas.microsoft.com/office/powerpoint/2010/main" val="3525693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smtClean="0"/>
              <a:t>Fælles</a:t>
            </a:r>
            <a:r>
              <a:rPr lang="da-DK" sz="1200" baseline="0" dirty="0" smtClean="0"/>
              <a:t> for donation efter hjernedød og donation efter cirkulatorisk død er, at man forinden er blevet indlagt med en svær skade i hjernen. Det kan eksempelvis være: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a-DK" sz="1200" baseline="0" dirty="0" smtClean="0"/>
              <a:t>Spontane cerebrale blødninger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a-DK" sz="1200" baseline="0" dirty="0" err="1" smtClean="0"/>
              <a:t>Anoxiske</a:t>
            </a:r>
            <a:r>
              <a:rPr lang="da-DK" sz="1200" baseline="0" dirty="0" smtClean="0"/>
              <a:t> hjerneskader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a-DK" sz="1200" baseline="0" dirty="0" smtClean="0"/>
              <a:t>Traumatiske hjerneskader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a-DK" sz="1200" baseline="0" dirty="0" smtClean="0"/>
              <a:t>Hjerneinfarkter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aseline="0" dirty="0" smtClean="0"/>
          </a:p>
          <a:p>
            <a:pPr marL="0" marR="0" lvl="0" indent="0" algn="l" defTabSz="914400" rtl="0" eaLnBrk="1" fontAlgn="auto" latinLnBrk="0" hangingPunct="1">
              <a:lnSpc>
                <a:spcPct val="90000"/>
              </a:lnSpc>
              <a:spcBef>
                <a:spcPts val="1000"/>
              </a:spcBef>
              <a:spcAft>
                <a:spcPts val="0"/>
              </a:spcAft>
              <a:buClrTx/>
              <a:buSzTx/>
              <a:buFontTx/>
              <a:buNone/>
              <a:tabLst/>
              <a:defRPr/>
            </a:pPr>
            <a:r>
              <a:rPr lang="da-DK" sz="1200" dirty="0" smtClean="0"/>
              <a:t>Her har personalet gjort alt, hvad de kan for at redde patientens liv, men trods behandlingen har det ikke været muligt, og patienten dør. Først herefter kan organdonation blive en mulighed uanset om der er tale om organdonation efter hjernedød eller organdonation efter cirkulatorisk</a:t>
            </a:r>
            <a:r>
              <a:rPr lang="da-DK" sz="1200" baseline="0" dirty="0" smtClean="0"/>
              <a:t> død</a:t>
            </a:r>
            <a:r>
              <a:rPr lang="da-DK" sz="1200" dirty="0" smtClean="0"/>
              <a:t>. De faglige anbefalinger for DCD gælder kun donorer over 18 år, men de internationale erfaringer følges tæt med henblik på en udvidelse af patientgruppen</a:t>
            </a:r>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DCD126-30C1-954D-B268-8EB192EB8BE0}"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086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 typeface="Arial" panose="020B0604020202020204" pitchFamily="34" charset="0"/>
              <a:buNone/>
            </a:pPr>
            <a:r>
              <a:rPr lang="da-DK" sz="1200" b="0" i="0" u="none" strike="noStrike" kern="1200" baseline="0" dirty="0" smtClean="0">
                <a:solidFill>
                  <a:schemeClr val="tx1"/>
                </a:solidFill>
                <a:latin typeface="+mn-lt"/>
                <a:ea typeface="+mn-ea"/>
                <a:cs typeface="+mn-cs"/>
              </a:rPr>
              <a:t>Hos den uafvendeligt døende patient, som dør af en stor skade i hjernen, skal det efter beslutning om ophør af livsforlængende behandling afklares, hvordan den sidste tid skal tilrettelægges. Herunder skal det også afklares, om den døende patient er potentiel donor. </a:t>
            </a:r>
          </a:p>
          <a:p>
            <a:pPr marL="628650" lvl="1" indent="-171450">
              <a:buFont typeface="Arial" panose="020B0604020202020204" pitchFamily="34" charset="0"/>
              <a:buChar char="•"/>
            </a:pPr>
            <a:r>
              <a:rPr lang="da-DK" sz="1200" b="0" i="0" u="none" strike="noStrike" kern="1200" baseline="0" dirty="0" smtClean="0">
                <a:solidFill>
                  <a:schemeClr val="tx1"/>
                </a:solidFill>
                <a:latin typeface="+mn-lt"/>
                <a:ea typeface="+mn-ea"/>
                <a:cs typeface="+mn-cs"/>
              </a:rPr>
              <a:t>Det undersøges om patienten har afgivet samtykke til donation enten i Organdonorregisteret, via et donorkort, eller gennem de pårørende.</a:t>
            </a:r>
          </a:p>
          <a:p>
            <a:pPr marL="628650" lvl="1" indent="-171450">
              <a:buFont typeface="Arial" panose="020B0604020202020204" pitchFamily="34" charset="0"/>
              <a:buChar char="•"/>
            </a:pPr>
            <a:r>
              <a:rPr lang="da-DK" sz="1200" b="0" i="0" u="none" strike="noStrike" kern="1200" baseline="0" dirty="0" smtClean="0">
                <a:solidFill>
                  <a:schemeClr val="tx1"/>
                </a:solidFill>
                <a:latin typeface="+mn-lt"/>
                <a:ea typeface="+mn-ea"/>
                <a:cs typeface="+mn-cs"/>
              </a:rPr>
              <a:t>Er der samtykke foretages en række supplerende undersøgelser (herunder CT-TAB) for at afklare om patientens organer er egnede til donation. Der tages også blodprøver for at bestemme vævstypen, som bruges til at matche donor og modtager. </a:t>
            </a:r>
          </a:p>
          <a:p>
            <a:pPr marL="171450" indent="-171450">
              <a:buFont typeface="Arial" panose="020B0604020202020204" pitchFamily="34" charset="0"/>
              <a:buChar char="•"/>
            </a:pPr>
            <a:r>
              <a:rPr lang="da-DK" sz="1200" b="0" i="0" u="none" strike="noStrike" kern="1200" baseline="0" dirty="0" smtClean="0">
                <a:solidFill>
                  <a:schemeClr val="tx1"/>
                </a:solidFill>
                <a:latin typeface="+mn-lt"/>
                <a:ea typeface="+mn-ea"/>
                <a:cs typeface="+mn-cs"/>
              </a:rPr>
              <a:t>Hvis der ikke er samtykke til organdonation eller organerne vurderes uegnede til donation, afbrydes al behandling udover lindrende behandling, som fortsætter indtil døden konstateres.  </a:t>
            </a:r>
          </a:p>
          <a:p>
            <a:pPr marL="171450" indent="-171450">
              <a:buFont typeface="Arial" panose="020B0604020202020204" pitchFamily="34" charset="0"/>
              <a:buChar char="•"/>
            </a:pPr>
            <a:r>
              <a:rPr lang="da-DK" sz="1200" b="0" i="0" u="none" strike="noStrike" kern="1200" baseline="0" dirty="0" smtClean="0">
                <a:solidFill>
                  <a:schemeClr val="tx1"/>
                </a:solidFill>
                <a:latin typeface="+mn-lt"/>
                <a:ea typeface="+mn-ea"/>
                <a:cs typeface="+mn-cs"/>
              </a:rPr>
              <a:t>Disse procedurer vil være ens i forbindelse med både donation efter hjernedød og donation efter cirkulatorisk død.   </a:t>
            </a:r>
            <a:endParaRPr lang="da-DK" dirty="0"/>
          </a:p>
        </p:txBody>
      </p:sp>
      <p:sp>
        <p:nvSpPr>
          <p:cNvPr id="4" name="Pladsholder til slidenummer 3"/>
          <p:cNvSpPr>
            <a:spLocks noGrp="1"/>
          </p:cNvSpPr>
          <p:nvPr>
            <p:ph type="sldNum" sz="quarter" idx="10"/>
          </p:nvPr>
        </p:nvSpPr>
        <p:spPr/>
        <p:txBody>
          <a:bodyPr/>
          <a:lstStyle/>
          <a:p>
            <a:fld id="{90DCD126-30C1-954D-B268-8EB192EB8BE0}" type="slidenum">
              <a:rPr lang="da-DK" smtClean="0"/>
              <a:t>8</a:t>
            </a:fld>
            <a:endParaRPr lang="da-DK" dirty="0"/>
          </a:p>
        </p:txBody>
      </p:sp>
    </p:spTree>
    <p:extLst>
      <p:ext uri="{BB962C8B-B14F-4D97-AF65-F5344CB8AC3E}">
        <p14:creationId xmlns:p14="http://schemas.microsoft.com/office/powerpoint/2010/main" val="3694686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indent="-171450">
              <a:buFont typeface="Arial" panose="020B0604020202020204" pitchFamily="34" charset="0"/>
              <a:buChar char="•"/>
            </a:pPr>
            <a:r>
              <a:rPr lang="da-DK" sz="1200" b="0" i="0" u="none" strike="noStrike" kern="1200" baseline="0" dirty="0" smtClean="0">
                <a:solidFill>
                  <a:schemeClr val="tx1"/>
                </a:solidFill>
                <a:latin typeface="+mn-lt"/>
                <a:ea typeface="+mn-ea"/>
                <a:cs typeface="+mn-cs"/>
              </a:rPr>
              <a:t>Som det fremgår af de nationale anbefalinger for donation efter cirkulatorisk død er det først efter muligheden for opfyldelse af hjernedødskriteriet er vurdereret at donation efter cirkulatorisk død bliver en mulighed. Det betyder, at såfremt patienten er potentiel donor, så skal der altid foretages en vurdering af, hvorvidt døden kan forventes konstateret efter hjernedødskriteriet. </a:t>
            </a:r>
          </a:p>
          <a:p>
            <a:pPr marL="171450" indent="-171450">
              <a:buFont typeface="Arial" panose="020B0604020202020204" pitchFamily="34" charset="0"/>
              <a:buChar char="•"/>
            </a:pPr>
            <a:r>
              <a:rPr lang="da-DK" sz="1200" b="0" i="0" u="none" strike="noStrike" kern="1200" baseline="0" dirty="0" smtClean="0">
                <a:solidFill>
                  <a:schemeClr val="tx1"/>
                </a:solidFill>
                <a:latin typeface="+mn-lt"/>
                <a:ea typeface="+mn-ea"/>
                <a:cs typeface="+mn-cs"/>
              </a:rPr>
              <a:t>Når donation efter hjernedøden er førstevalg skyldes det, at organerne ved donation efter cirkulatorisk død lider under iskæmi fra døden er konstateret og frem til en eventuel genetablering af cirkulation til de udvalgte organer eller frem til donoroperationen, afhængig af procedure.  </a:t>
            </a:r>
          </a:p>
        </p:txBody>
      </p:sp>
      <p:sp>
        <p:nvSpPr>
          <p:cNvPr id="4" name="Pladsholder til slidenummer 3"/>
          <p:cNvSpPr>
            <a:spLocks noGrp="1"/>
          </p:cNvSpPr>
          <p:nvPr>
            <p:ph type="sldNum" sz="quarter" idx="10"/>
          </p:nvPr>
        </p:nvSpPr>
        <p:spPr/>
        <p:txBody>
          <a:bodyPr/>
          <a:lstStyle/>
          <a:p>
            <a:fld id="{90DCD126-30C1-954D-B268-8EB192EB8BE0}" type="slidenum">
              <a:rPr lang="da-DK" smtClean="0"/>
              <a:t>9</a:t>
            </a:fld>
            <a:endParaRPr lang="da-DK" dirty="0"/>
          </a:p>
        </p:txBody>
      </p:sp>
    </p:spTree>
    <p:extLst>
      <p:ext uri="{BB962C8B-B14F-4D97-AF65-F5344CB8AC3E}">
        <p14:creationId xmlns:p14="http://schemas.microsoft.com/office/powerpoint/2010/main" val="40417897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0FB15F7D-B32F-5041-9410-BCC2F9E6EDE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AC820221-F03B-AC43-9C3D-228DAAF8F65F}"/>
              </a:ext>
            </a:extLst>
          </p:cNvPr>
          <p:cNvSpPr>
            <a:spLocks noGrp="1"/>
          </p:cNvSpPr>
          <p:nvPr>
            <p:ph type="ctrTitle" hasCustomPrompt="1"/>
          </p:nvPr>
        </p:nvSpPr>
        <p:spPr>
          <a:xfrm>
            <a:off x="844496" y="2227630"/>
            <a:ext cx="7434469" cy="1793839"/>
          </a:xfrm>
        </p:spPr>
        <p:txBody>
          <a:bodyPr anchor="b"/>
          <a:lstStyle>
            <a:lvl1pPr algn="l">
              <a:defRPr sz="4800" b="0">
                <a:solidFill>
                  <a:schemeClr val="bg1"/>
                </a:solidFill>
              </a:defRPr>
            </a:lvl1pPr>
          </a:lstStyle>
          <a:p>
            <a:r>
              <a:rPr lang="da-DK" dirty="0"/>
              <a:t>Forside 1 er blå med dråber på</a:t>
            </a:r>
          </a:p>
        </p:txBody>
      </p:sp>
      <p:sp>
        <p:nvSpPr>
          <p:cNvPr id="3" name="Undertitel 2">
            <a:extLst>
              <a:ext uri="{FF2B5EF4-FFF2-40B4-BE49-F238E27FC236}">
                <a16:creationId xmlns:a16="http://schemas.microsoft.com/office/drawing/2014/main" id="{CD3AF034-B934-5B4E-9C92-CAD5E5FFDD83}"/>
              </a:ext>
            </a:extLst>
          </p:cNvPr>
          <p:cNvSpPr>
            <a:spLocks noGrp="1"/>
          </p:cNvSpPr>
          <p:nvPr>
            <p:ph type="subTitle" idx="1" hasCustomPrompt="1"/>
          </p:nvPr>
        </p:nvSpPr>
        <p:spPr>
          <a:xfrm>
            <a:off x="848138" y="4364918"/>
            <a:ext cx="9144000" cy="527577"/>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Underoverskrift her</a:t>
            </a:r>
          </a:p>
        </p:txBody>
      </p:sp>
      <p:pic>
        <p:nvPicPr>
          <p:cNvPr id="16" name="Billede 15">
            <a:extLst>
              <a:ext uri="{FF2B5EF4-FFF2-40B4-BE49-F238E27FC236}">
                <a16:creationId xmlns:a16="http://schemas.microsoft.com/office/drawing/2014/main" id="{67860BB0-5A36-4E40-8D0F-15D96BC56CB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00513" y="367083"/>
            <a:ext cx="3349452" cy="800907"/>
          </a:xfrm>
          <a:prstGeom prst="rect">
            <a:avLst/>
          </a:prstGeom>
        </p:spPr>
      </p:pic>
    </p:spTree>
    <p:extLst>
      <p:ext uri="{BB962C8B-B14F-4D97-AF65-F5344CB8AC3E}">
        <p14:creationId xmlns:p14="http://schemas.microsoft.com/office/powerpoint/2010/main" val="1935091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Titel og indholdsobjekt">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0FB15F7D-B32F-5041-9410-BCC2F9E6EDE1}"/>
              </a:ext>
            </a:extLst>
          </p:cNvPr>
          <p:cNvPicPr>
            <a:picLocks noChangeAspect="1"/>
          </p:cNvPicPr>
          <p:nvPr userDrawn="1"/>
        </p:nvPicPr>
        <p:blipFill rotWithShape="1">
          <a:blip r:embed="rId2"/>
          <a:srcRect l="35093" r="19907"/>
          <a:stretch/>
        </p:blipFill>
        <p:spPr>
          <a:xfrm>
            <a:off x="6711473" y="3"/>
            <a:ext cx="5486395" cy="6858000"/>
          </a:xfrm>
          <a:prstGeom prst="rect">
            <a:avLst/>
          </a:prstGeom>
        </p:spPr>
      </p:pic>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49024" y="954811"/>
            <a:ext cx="5246976"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10" name="Pladsholder til tekst 3">
            <a:extLst>
              <a:ext uri="{FF2B5EF4-FFF2-40B4-BE49-F238E27FC236}">
                <a16:creationId xmlns:a16="http://schemas.microsoft.com/office/drawing/2014/main" id="{C4471FAD-2799-463D-A440-F6A93A7856C7}"/>
              </a:ext>
            </a:extLst>
          </p:cNvPr>
          <p:cNvSpPr>
            <a:spLocks noGrp="1"/>
          </p:cNvSpPr>
          <p:nvPr>
            <p:ph type="body" sz="quarter" idx="15"/>
          </p:nvPr>
        </p:nvSpPr>
        <p:spPr>
          <a:xfrm>
            <a:off x="849025" y="3035302"/>
            <a:ext cx="5246975" cy="2835275"/>
          </a:xfrm>
        </p:spPr>
        <p:txBody>
          <a:bodyPr>
            <a:normAutofit/>
          </a:bodyPr>
          <a:lstStyle>
            <a:lvl1pPr>
              <a:lnSpc>
                <a:spcPct val="100000"/>
              </a:lnSpc>
              <a:spcBef>
                <a:spcPts val="0"/>
              </a:spcBef>
              <a:defRPr sz="2000"/>
            </a:lvl1pPr>
          </a:lstStyle>
          <a:p>
            <a:pPr lvl="0"/>
            <a:r>
              <a:rPr lang="da-DK" smtClean="0"/>
              <a:t>Rediger typografien i masterens</a:t>
            </a:r>
          </a:p>
        </p:txBody>
      </p:sp>
      <p:sp>
        <p:nvSpPr>
          <p:cNvPr id="3" name="Pladsholder til dato 2">
            <a:extLst>
              <a:ext uri="{FF2B5EF4-FFF2-40B4-BE49-F238E27FC236}">
                <a16:creationId xmlns:a16="http://schemas.microsoft.com/office/drawing/2014/main" id="{F878A958-CF75-4FD7-8E34-112348AAFA42}"/>
              </a:ext>
            </a:extLst>
          </p:cNvPr>
          <p:cNvSpPr>
            <a:spLocks noGrp="1"/>
          </p:cNvSpPr>
          <p:nvPr>
            <p:ph type="dt" sz="half" idx="16"/>
          </p:nvPr>
        </p:nvSpPr>
        <p:spPr/>
        <p:txBody>
          <a:bodyPr/>
          <a:lstStyle/>
          <a:p>
            <a:fld id="{21757B66-04C0-4D63-8B3E-DD9E2EAE21DB}" type="datetime1">
              <a:rPr lang="da-DK" smtClean="0"/>
              <a:t>13-02-2024</a:t>
            </a:fld>
            <a:endParaRPr lang="da-DK" dirty="0"/>
          </a:p>
        </p:txBody>
      </p:sp>
      <p:sp>
        <p:nvSpPr>
          <p:cNvPr id="4" name="Pladsholder til slidenummer 3">
            <a:extLst>
              <a:ext uri="{FF2B5EF4-FFF2-40B4-BE49-F238E27FC236}">
                <a16:creationId xmlns:a16="http://schemas.microsoft.com/office/drawing/2014/main" id="{2EED951C-8198-457A-995C-494D4CBE6681}"/>
              </a:ext>
            </a:extLst>
          </p:cNvPr>
          <p:cNvSpPr>
            <a:spLocks noGrp="1"/>
          </p:cNvSpPr>
          <p:nvPr>
            <p:ph type="sldNum" sz="quarter" idx="17"/>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587093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45819" y="954811"/>
            <a:ext cx="5250181"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7" name="Pladsholder til tekst 3">
            <a:extLst>
              <a:ext uri="{FF2B5EF4-FFF2-40B4-BE49-F238E27FC236}">
                <a16:creationId xmlns:a16="http://schemas.microsoft.com/office/drawing/2014/main" id="{3DDD89A8-04C7-4E8D-A48D-78AFFA542746}"/>
              </a:ext>
            </a:extLst>
          </p:cNvPr>
          <p:cNvSpPr>
            <a:spLocks noGrp="1"/>
          </p:cNvSpPr>
          <p:nvPr>
            <p:ph type="body" sz="quarter" idx="15"/>
          </p:nvPr>
        </p:nvSpPr>
        <p:spPr>
          <a:xfrm>
            <a:off x="847437" y="3035302"/>
            <a:ext cx="5248562" cy="2835275"/>
          </a:xfrm>
        </p:spPr>
        <p:txBody>
          <a:bodyPr>
            <a:normAutofit/>
          </a:bodyPr>
          <a:lstStyle>
            <a:lvl1pPr>
              <a:lnSpc>
                <a:spcPct val="100000"/>
              </a:lnSpc>
              <a:spcBef>
                <a:spcPts val="0"/>
              </a:spcBef>
              <a:defRPr sz="2000"/>
            </a:lvl1pPr>
          </a:lstStyle>
          <a:p>
            <a:pPr lvl="0"/>
            <a:r>
              <a:rPr lang="da-DK" smtClean="0"/>
              <a:t>Rediger typografien i masterens</a:t>
            </a:r>
          </a:p>
        </p:txBody>
      </p:sp>
      <p:sp>
        <p:nvSpPr>
          <p:cNvPr id="8" name="Pladsholder til billede 10">
            <a:extLst>
              <a:ext uri="{FF2B5EF4-FFF2-40B4-BE49-F238E27FC236}">
                <a16:creationId xmlns:a16="http://schemas.microsoft.com/office/drawing/2014/main" id="{6E9B691D-A2E5-4250-A909-575A980A1E57}"/>
              </a:ext>
            </a:extLst>
          </p:cNvPr>
          <p:cNvSpPr>
            <a:spLocks noGrp="1"/>
          </p:cNvSpPr>
          <p:nvPr>
            <p:ph type="pic" sz="quarter" idx="13"/>
          </p:nvPr>
        </p:nvSpPr>
        <p:spPr>
          <a:xfrm>
            <a:off x="6700734" y="0"/>
            <a:ext cx="5491266" cy="6858000"/>
          </a:xfrm>
        </p:spPr>
        <p:txBody>
          <a:bodyPr/>
          <a:lstStyle/>
          <a:p>
            <a:r>
              <a:rPr lang="da-DK" smtClean="0"/>
              <a:t>Klik på ikonet for at tilføje et billede</a:t>
            </a:r>
            <a:endParaRPr lang="da-DK" dirty="0"/>
          </a:p>
        </p:txBody>
      </p:sp>
      <p:sp>
        <p:nvSpPr>
          <p:cNvPr id="3" name="Pladsholder til dato 2">
            <a:extLst>
              <a:ext uri="{FF2B5EF4-FFF2-40B4-BE49-F238E27FC236}">
                <a16:creationId xmlns:a16="http://schemas.microsoft.com/office/drawing/2014/main" id="{50A4C7FB-3F1F-48F9-8D90-B47C1F216CA4}"/>
              </a:ext>
            </a:extLst>
          </p:cNvPr>
          <p:cNvSpPr>
            <a:spLocks noGrp="1"/>
          </p:cNvSpPr>
          <p:nvPr>
            <p:ph type="dt" sz="half" idx="16"/>
          </p:nvPr>
        </p:nvSpPr>
        <p:spPr/>
        <p:txBody>
          <a:bodyPr/>
          <a:lstStyle/>
          <a:p>
            <a:fld id="{58FFE9A3-1682-45FD-AAEA-74155B0E0D73}" type="datetime1">
              <a:rPr lang="da-DK" smtClean="0"/>
              <a:t>13-02-2024</a:t>
            </a:fld>
            <a:endParaRPr lang="da-DK" dirty="0"/>
          </a:p>
        </p:txBody>
      </p:sp>
      <p:sp>
        <p:nvSpPr>
          <p:cNvPr id="4" name="Pladsholder til slidenummer 3">
            <a:extLst>
              <a:ext uri="{FF2B5EF4-FFF2-40B4-BE49-F238E27FC236}">
                <a16:creationId xmlns:a16="http://schemas.microsoft.com/office/drawing/2014/main" id="{B0773432-8D3A-4351-8549-773BE8417D49}"/>
              </a:ext>
            </a:extLst>
          </p:cNvPr>
          <p:cNvSpPr>
            <a:spLocks noGrp="1"/>
          </p:cNvSpPr>
          <p:nvPr>
            <p:ph type="sldNum" sz="quarter" idx="17"/>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10861795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10" name="Pladsholder til tekst 3">
            <a:extLst>
              <a:ext uri="{FF2B5EF4-FFF2-40B4-BE49-F238E27FC236}">
                <a16:creationId xmlns:a16="http://schemas.microsoft.com/office/drawing/2014/main" id="{9C20A236-45B9-8444-B81A-705BCE0EDE60}"/>
              </a:ext>
            </a:extLst>
          </p:cNvPr>
          <p:cNvSpPr>
            <a:spLocks noGrp="1"/>
          </p:cNvSpPr>
          <p:nvPr>
            <p:ph type="body" sz="quarter" idx="14"/>
          </p:nvPr>
        </p:nvSpPr>
        <p:spPr>
          <a:xfrm>
            <a:off x="6096003" y="3035302"/>
            <a:ext cx="5256210" cy="2835275"/>
          </a:xfrm>
        </p:spPr>
        <p:txBody>
          <a:bodyPr>
            <a:normAutofit/>
          </a:bodyPr>
          <a:lstStyle>
            <a:lvl1pPr>
              <a:lnSpc>
                <a:spcPct val="100000"/>
              </a:lnSpc>
              <a:spcBef>
                <a:spcPts val="0"/>
              </a:spcBef>
              <a:defRPr sz="2000"/>
            </a:lvl1pPr>
          </a:lstStyle>
          <a:p>
            <a:pPr lvl="0"/>
            <a:r>
              <a:rPr lang="da-DK" smtClean="0"/>
              <a:t>Rediger typografien i masterens</a:t>
            </a:r>
          </a:p>
        </p:txBody>
      </p:sp>
      <p:sp>
        <p:nvSpPr>
          <p:cNvPr id="37" name="Pladsholder til billede 10">
            <a:extLst>
              <a:ext uri="{FF2B5EF4-FFF2-40B4-BE49-F238E27FC236}">
                <a16:creationId xmlns:a16="http://schemas.microsoft.com/office/drawing/2014/main" id="{3A85614E-8512-48A2-9CF6-627AED289E76}"/>
              </a:ext>
            </a:extLst>
          </p:cNvPr>
          <p:cNvSpPr>
            <a:spLocks noGrp="1"/>
          </p:cNvSpPr>
          <p:nvPr>
            <p:ph type="pic" sz="quarter" idx="13"/>
          </p:nvPr>
        </p:nvSpPr>
        <p:spPr>
          <a:xfrm>
            <a:off x="0" y="0"/>
            <a:ext cx="5491266" cy="6858000"/>
          </a:xfrm>
        </p:spPr>
        <p:txBody>
          <a:bodyPr/>
          <a:lstStyle/>
          <a:p>
            <a:r>
              <a:rPr lang="da-DK" smtClean="0"/>
              <a:t>Klik på ikonet for at tilføje et billede</a:t>
            </a:r>
            <a:endParaRPr lang="da-DK" dirty="0"/>
          </a:p>
        </p:txBody>
      </p:sp>
      <p:sp>
        <p:nvSpPr>
          <p:cNvPr id="3" name="Pladsholder til dato 2">
            <a:extLst>
              <a:ext uri="{FF2B5EF4-FFF2-40B4-BE49-F238E27FC236}">
                <a16:creationId xmlns:a16="http://schemas.microsoft.com/office/drawing/2014/main" id="{1E6E33BC-6998-4A8A-8E4C-890F1FE52C10}"/>
              </a:ext>
            </a:extLst>
          </p:cNvPr>
          <p:cNvSpPr>
            <a:spLocks noGrp="1"/>
          </p:cNvSpPr>
          <p:nvPr>
            <p:ph type="dt" sz="half" idx="15"/>
          </p:nvPr>
        </p:nvSpPr>
        <p:spPr/>
        <p:txBody>
          <a:bodyPr/>
          <a:lstStyle/>
          <a:p>
            <a:fld id="{E7D4D8E4-8BF4-4AA3-8902-99E110B6B98B}" type="datetime1">
              <a:rPr lang="da-DK" smtClean="0"/>
              <a:t>13-02-2024</a:t>
            </a:fld>
            <a:endParaRPr lang="da-DK" dirty="0"/>
          </a:p>
        </p:txBody>
      </p:sp>
      <p:sp>
        <p:nvSpPr>
          <p:cNvPr id="4" name="Pladsholder til slidenummer 3">
            <a:extLst>
              <a:ext uri="{FF2B5EF4-FFF2-40B4-BE49-F238E27FC236}">
                <a16:creationId xmlns:a16="http://schemas.microsoft.com/office/drawing/2014/main" id="{CDDDB56C-A875-46CD-B2B9-83DD69FDEC1F}"/>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17555541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spalte slide">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89293902-D7F0-3047-84CE-63E82D9CF0A2}"/>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3" name="Titel 1">
            <a:extLst>
              <a:ext uri="{FF2B5EF4-FFF2-40B4-BE49-F238E27FC236}">
                <a16:creationId xmlns:a16="http://schemas.microsoft.com/office/drawing/2014/main" id="{2BB978F9-C091-42E1-A686-3F0CF3190779}"/>
              </a:ext>
            </a:extLst>
          </p:cNvPr>
          <p:cNvSpPr>
            <a:spLocks noGrp="1"/>
          </p:cNvSpPr>
          <p:nvPr>
            <p:ph type="title" hasCustomPrompt="1"/>
          </p:nvPr>
        </p:nvSpPr>
        <p:spPr>
          <a:xfrm>
            <a:off x="847436" y="1264675"/>
            <a:ext cx="6948055" cy="1205057"/>
          </a:xfrm>
        </p:spPr>
        <p:txBody>
          <a:bodyPr>
            <a:normAutofit/>
          </a:bodyPr>
          <a:lstStyle>
            <a:lvl1pPr>
              <a:defRPr sz="3600"/>
            </a:lvl1pPr>
          </a:lstStyle>
          <a:p>
            <a:r>
              <a:rPr lang="da-DK" dirty="0"/>
              <a:t>Almindelig tekstside uden grafisk baggrund</a:t>
            </a:r>
          </a:p>
        </p:txBody>
      </p:sp>
      <p:sp>
        <p:nvSpPr>
          <p:cNvPr id="6" name="Pladsholder til tekst 3">
            <a:extLst>
              <a:ext uri="{FF2B5EF4-FFF2-40B4-BE49-F238E27FC236}">
                <a16:creationId xmlns:a16="http://schemas.microsoft.com/office/drawing/2014/main" id="{536045C7-2DB3-4BFF-A2C1-92C84A65C118}"/>
              </a:ext>
            </a:extLst>
          </p:cNvPr>
          <p:cNvSpPr>
            <a:spLocks noGrp="1"/>
          </p:cNvSpPr>
          <p:nvPr>
            <p:ph type="body" sz="quarter" idx="15"/>
          </p:nvPr>
        </p:nvSpPr>
        <p:spPr>
          <a:xfrm>
            <a:off x="6662539" y="3035302"/>
            <a:ext cx="4689674" cy="2835275"/>
          </a:xfrm>
        </p:spPr>
        <p:txBody>
          <a:bodyPr>
            <a:normAutofit/>
          </a:bodyPr>
          <a:lstStyle>
            <a:lvl1pPr>
              <a:lnSpc>
                <a:spcPct val="100000"/>
              </a:lnSpc>
              <a:spcBef>
                <a:spcPts val="0"/>
              </a:spcBef>
              <a:defRPr sz="2000"/>
            </a:lvl1pPr>
          </a:lstStyle>
          <a:p>
            <a:pPr lvl="0"/>
            <a:r>
              <a:rPr lang="da-DK" smtClean="0"/>
              <a:t>Rediger typografien i masterens</a:t>
            </a:r>
          </a:p>
        </p:txBody>
      </p:sp>
      <p:sp>
        <p:nvSpPr>
          <p:cNvPr id="7" name="Pladsholder til tekst 3">
            <a:extLst>
              <a:ext uri="{FF2B5EF4-FFF2-40B4-BE49-F238E27FC236}">
                <a16:creationId xmlns:a16="http://schemas.microsoft.com/office/drawing/2014/main" id="{DCA6FECE-36D3-473F-B03C-CFF05533A687}"/>
              </a:ext>
            </a:extLst>
          </p:cNvPr>
          <p:cNvSpPr>
            <a:spLocks noGrp="1"/>
          </p:cNvSpPr>
          <p:nvPr>
            <p:ph type="body" sz="quarter" idx="16"/>
          </p:nvPr>
        </p:nvSpPr>
        <p:spPr>
          <a:xfrm>
            <a:off x="847439" y="3041743"/>
            <a:ext cx="4689674" cy="2835275"/>
          </a:xfrm>
        </p:spPr>
        <p:txBody>
          <a:bodyPr>
            <a:normAutofit/>
          </a:bodyPr>
          <a:lstStyle>
            <a:lvl1pPr>
              <a:lnSpc>
                <a:spcPct val="100000"/>
              </a:lnSpc>
              <a:spcBef>
                <a:spcPts val="0"/>
              </a:spcBef>
              <a:defRPr sz="2000"/>
            </a:lvl1pPr>
          </a:lstStyle>
          <a:p>
            <a:pPr lvl="0"/>
            <a:r>
              <a:rPr lang="da-DK" smtClean="0"/>
              <a:t>Rediger typografien i masterens</a:t>
            </a:r>
          </a:p>
        </p:txBody>
      </p:sp>
      <p:sp>
        <p:nvSpPr>
          <p:cNvPr id="2" name="Pladsholder til dato 1">
            <a:extLst>
              <a:ext uri="{FF2B5EF4-FFF2-40B4-BE49-F238E27FC236}">
                <a16:creationId xmlns:a16="http://schemas.microsoft.com/office/drawing/2014/main" id="{D890B0AD-22A3-4F14-BE7F-62A77F1763A4}"/>
              </a:ext>
            </a:extLst>
          </p:cNvPr>
          <p:cNvSpPr>
            <a:spLocks noGrp="1"/>
          </p:cNvSpPr>
          <p:nvPr>
            <p:ph type="dt" sz="half" idx="17"/>
          </p:nvPr>
        </p:nvSpPr>
        <p:spPr/>
        <p:txBody>
          <a:bodyPr/>
          <a:lstStyle/>
          <a:p>
            <a:fld id="{59548B67-77F8-4D2C-881B-EE2E37DCFAF2}" type="datetime1">
              <a:rPr lang="da-DK" smtClean="0"/>
              <a:t>13-02-2024</a:t>
            </a:fld>
            <a:endParaRPr lang="da-DK" dirty="0"/>
          </a:p>
        </p:txBody>
      </p:sp>
      <p:sp>
        <p:nvSpPr>
          <p:cNvPr id="4" name="Pladsholder til slidenummer 3">
            <a:extLst>
              <a:ext uri="{FF2B5EF4-FFF2-40B4-BE49-F238E27FC236}">
                <a16:creationId xmlns:a16="http://schemas.microsoft.com/office/drawing/2014/main" id="{48156926-E996-4D4B-8D05-62E61D3163F7}"/>
              </a:ext>
            </a:extLst>
          </p:cNvPr>
          <p:cNvSpPr>
            <a:spLocks noGrp="1"/>
          </p:cNvSpPr>
          <p:nvPr>
            <p:ph type="sldNum" sz="quarter" idx="18"/>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5225791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vid slide">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89293902-D7F0-3047-84CE-63E82D9CF0A2}"/>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2" name="Pladsholder til dato 1">
            <a:extLst>
              <a:ext uri="{FF2B5EF4-FFF2-40B4-BE49-F238E27FC236}">
                <a16:creationId xmlns:a16="http://schemas.microsoft.com/office/drawing/2014/main" id="{3E603E7B-1F0E-4C1E-8193-7877D4ED3B4A}"/>
              </a:ext>
            </a:extLst>
          </p:cNvPr>
          <p:cNvSpPr>
            <a:spLocks noGrp="1"/>
          </p:cNvSpPr>
          <p:nvPr>
            <p:ph type="dt" sz="half" idx="10"/>
          </p:nvPr>
        </p:nvSpPr>
        <p:spPr/>
        <p:txBody>
          <a:bodyPr/>
          <a:lstStyle/>
          <a:p>
            <a:fld id="{A5645FF8-A9D2-4DE2-8D09-89CE9C388AA0}" type="datetime1">
              <a:rPr lang="da-DK" smtClean="0"/>
              <a:t>13-02-2024</a:t>
            </a:fld>
            <a:endParaRPr lang="da-DK" dirty="0"/>
          </a:p>
        </p:txBody>
      </p:sp>
      <p:sp>
        <p:nvSpPr>
          <p:cNvPr id="3" name="Pladsholder til slidenummer 2">
            <a:extLst>
              <a:ext uri="{FF2B5EF4-FFF2-40B4-BE49-F238E27FC236}">
                <a16:creationId xmlns:a16="http://schemas.microsoft.com/office/drawing/2014/main" id="{64509D49-2686-405F-A721-61EF0A01B8C8}"/>
              </a:ext>
            </a:extLst>
          </p:cNvPr>
          <p:cNvSpPr>
            <a:spLocks noGrp="1"/>
          </p:cNvSpPr>
          <p:nvPr>
            <p:ph type="sldNum" sz="quarter" idx="11"/>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2203845768"/>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yseblå baggrund med dråber">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8B8C9A1E-52B7-4187-9204-0CB38647C975}"/>
              </a:ext>
            </a:extLst>
          </p:cNvPr>
          <p:cNvPicPr>
            <a:picLocks noChangeAspect="1"/>
          </p:cNvPicPr>
          <p:nvPr userDrawn="1"/>
        </p:nvPicPr>
        <p:blipFill>
          <a:blip r:embed="rId2"/>
          <a:stretch>
            <a:fillRect/>
          </a:stretch>
        </p:blipFill>
        <p:spPr>
          <a:xfrm>
            <a:off x="-270932" y="0"/>
            <a:ext cx="12462933" cy="7010400"/>
          </a:xfrm>
          <a:prstGeom prst="rect">
            <a:avLst/>
          </a:prstGeom>
        </p:spPr>
      </p:pic>
      <p:pic>
        <p:nvPicPr>
          <p:cNvPr id="7" name="Billede 6">
            <a:extLst>
              <a:ext uri="{FF2B5EF4-FFF2-40B4-BE49-F238E27FC236}">
                <a16:creationId xmlns:a16="http://schemas.microsoft.com/office/drawing/2014/main" id="{8098DD98-0081-4FAA-A4FF-9587F52FF68F}"/>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2" name="Pladsholder til dato 1">
            <a:extLst>
              <a:ext uri="{FF2B5EF4-FFF2-40B4-BE49-F238E27FC236}">
                <a16:creationId xmlns:a16="http://schemas.microsoft.com/office/drawing/2014/main" id="{93EBEAE2-5C69-4382-B2FA-D9E92D77D8D6}"/>
              </a:ext>
            </a:extLst>
          </p:cNvPr>
          <p:cNvSpPr>
            <a:spLocks noGrp="1"/>
          </p:cNvSpPr>
          <p:nvPr>
            <p:ph type="dt" sz="half" idx="10"/>
          </p:nvPr>
        </p:nvSpPr>
        <p:spPr/>
        <p:txBody>
          <a:bodyPr/>
          <a:lstStyle/>
          <a:p>
            <a:fld id="{D701587C-4872-4B89-A24F-7A9C242534C8}" type="datetime1">
              <a:rPr lang="da-DK" smtClean="0"/>
              <a:t>13-02-2024</a:t>
            </a:fld>
            <a:endParaRPr lang="da-DK" dirty="0"/>
          </a:p>
        </p:txBody>
      </p:sp>
      <p:sp>
        <p:nvSpPr>
          <p:cNvPr id="3" name="Pladsholder til slidenummer 2">
            <a:extLst>
              <a:ext uri="{FF2B5EF4-FFF2-40B4-BE49-F238E27FC236}">
                <a16:creationId xmlns:a16="http://schemas.microsoft.com/office/drawing/2014/main" id="{8EF0E8EA-0131-4431-ACE4-CF66933BCDFA}"/>
              </a:ext>
            </a:extLst>
          </p:cNvPr>
          <p:cNvSpPr>
            <a:spLocks noGrp="1"/>
          </p:cNvSpPr>
          <p:nvPr>
            <p:ph type="sldNum" sz="quarter" idx="11"/>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36913848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range baggrund med dråber">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224C242B-250F-4BDA-B918-4C104268F8F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2697C01-AE1D-42B5-B3B2-008778A2F8D3}"/>
              </a:ext>
            </a:extLst>
          </p:cNvPr>
          <p:cNvSpPr>
            <a:spLocks noGrp="1"/>
          </p:cNvSpPr>
          <p:nvPr>
            <p:ph type="title" hasCustomPrompt="1"/>
          </p:nvPr>
        </p:nvSpPr>
        <p:spPr>
          <a:xfrm>
            <a:off x="839788" y="2776611"/>
            <a:ext cx="10404475" cy="929480"/>
          </a:xfrm>
        </p:spPr>
        <p:txBody>
          <a:bodyPr>
            <a:noAutofit/>
          </a:bodyPr>
          <a:lstStyle>
            <a:lvl1pPr algn="ctr">
              <a:defRPr sz="4000">
                <a:solidFill>
                  <a:schemeClr val="bg1"/>
                </a:solidFill>
              </a:defRPr>
            </a:lvl1pPr>
          </a:lstStyle>
          <a:p>
            <a:r>
              <a:rPr lang="da-DK" dirty="0"/>
              <a:t>Brug dette slide til at lave</a:t>
            </a:r>
            <a:br>
              <a:rPr lang="da-DK" dirty="0"/>
            </a:br>
            <a:r>
              <a:rPr lang="da-DK" dirty="0"/>
              <a:t> et </a:t>
            </a:r>
            <a:r>
              <a:rPr lang="da-DK" dirty="0" err="1"/>
              <a:t>startslide</a:t>
            </a:r>
            <a:r>
              <a:rPr lang="da-DK" dirty="0"/>
              <a:t> til et afsnit</a:t>
            </a:r>
          </a:p>
        </p:txBody>
      </p:sp>
      <p:pic>
        <p:nvPicPr>
          <p:cNvPr id="6" name="Billede 5">
            <a:extLst>
              <a:ext uri="{FF2B5EF4-FFF2-40B4-BE49-F238E27FC236}">
                <a16:creationId xmlns:a16="http://schemas.microsoft.com/office/drawing/2014/main" id="{EC9C740E-8135-481D-A2A9-5D1A9970DEBA}"/>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3" name="Pladsholder til dato 2">
            <a:extLst>
              <a:ext uri="{FF2B5EF4-FFF2-40B4-BE49-F238E27FC236}">
                <a16:creationId xmlns:a16="http://schemas.microsoft.com/office/drawing/2014/main" id="{F14958AE-F390-4334-A708-62DCD00F5E76}"/>
              </a:ext>
            </a:extLst>
          </p:cNvPr>
          <p:cNvSpPr>
            <a:spLocks noGrp="1"/>
          </p:cNvSpPr>
          <p:nvPr>
            <p:ph type="dt" sz="half" idx="10"/>
          </p:nvPr>
        </p:nvSpPr>
        <p:spPr/>
        <p:txBody>
          <a:bodyPr/>
          <a:lstStyle/>
          <a:p>
            <a:fld id="{2B22C418-554C-4715-80FE-BE53535E4BD8}" type="datetime1">
              <a:rPr lang="da-DK" smtClean="0"/>
              <a:t>13-02-2024</a:t>
            </a:fld>
            <a:endParaRPr lang="da-DK" dirty="0"/>
          </a:p>
        </p:txBody>
      </p:sp>
      <p:sp>
        <p:nvSpPr>
          <p:cNvPr id="4" name="Pladsholder til slidenummer 3">
            <a:extLst>
              <a:ext uri="{FF2B5EF4-FFF2-40B4-BE49-F238E27FC236}">
                <a16:creationId xmlns:a16="http://schemas.microsoft.com/office/drawing/2014/main" id="{A8328BEC-C80F-416A-997B-5D7A345D5A5F}"/>
              </a:ext>
            </a:extLst>
          </p:cNvPr>
          <p:cNvSpPr>
            <a:spLocks noGrp="1"/>
          </p:cNvSpPr>
          <p:nvPr>
            <p:ph type="sldNum" sz="quarter" idx="11"/>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1806768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obil 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49024" y="954811"/>
            <a:ext cx="5256212"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6" name="Pladsholder til tekst 3">
            <a:extLst>
              <a:ext uri="{FF2B5EF4-FFF2-40B4-BE49-F238E27FC236}">
                <a16:creationId xmlns:a16="http://schemas.microsoft.com/office/drawing/2014/main" id="{D4832DDB-7A23-4C57-9738-A89908ADF214}"/>
              </a:ext>
            </a:extLst>
          </p:cNvPr>
          <p:cNvSpPr>
            <a:spLocks noGrp="1"/>
          </p:cNvSpPr>
          <p:nvPr>
            <p:ph type="body" sz="quarter" idx="15"/>
          </p:nvPr>
        </p:nvSpPr>
        <p:spPr>
          <a:xfrm>
            <a:off x="849024" y="3035302"/>
            <a:ext cx="5256212" cy="2835275"/>
          </a:xfrm>
        </p:spPr>
        <p:txBody>
          <a:bodyPr>
            <a:normAutofit/>
          </a:bodyPr>
          <a:lstStyle>
            <a:lvl1pPr>
              <a:lnSpc>
                <a:spcPct val="100000"/>
              </a:lnSpc>
              <a:spcBef>
                <a:spcPts val="0"/>
              </a:spcBef>
              <a:defRPr sz="2000"/>
            </a:lvl1pPr>
          </a:lstStyle>
          <a:p>
            <a:pPr lvl="0"/>
            <a:r>
              <a:rPr lang="da-DK" smtClean="0"/>
              <a:t>Rediger typografien i masterens</a:t>
            </a:r>
          </a:p>
        </p:txBody>
      </p:sp>
      <p:pic>
        <p:nvPicPr>
          <p:cNvPr id="8" name="Billede 7">
            <a:extLst>
              <a:ext uri="{FF2B5EF4-FFF2-40B4-BE49-F238E27FC236}">
                <a16:creationId xmlns:a16="http://schemas.microsoft.com/office/drawing/2014/main" id="{479D1FBF-6248-4E70-91EA-D3301E91E5E4}"/>
              </a:ext>
            </a:extLst>
          </p:cNvPr>
          <p:cNvPicPr>
            <a:picLocks noChangeAspect="1"/>
          </p:cNvPicPr>
          <p:nvPr userDrawn="1"/>
        </p:nvPicPr>
        <p:blipFill>
          <a:blip r:embed="rId3"/>
          <a:srcRect/>
          <a:stretch/>
        </p:blipFill>
        <p:spPr>
          <a:xfrm>
            <a:off x="7868508" y="500571"/>
            <a:ext cx="2962662" cy="6049755"/>
          </a:xfrm>
          <a:prstGeom prst="rect">
            <a:avLst/>
          </a:prstGeom>
        </p:spPr>
      </p:pic>
      <p:sp>
        <p:nvSpPr>
          <p:cNvPr id="3" name="Pladsholder til dato 2">
            <a:extLst>
              <a:ext uri="{FF2B5EF4-FFF2-40B4-BE49-F238E27FC236}">
                <a16:creationId xmlns:a16="http://schemas.microsoft.com/office/drawing/2014/main" id="{BE681325-5E49-4398-AA31-EE1A63BF03FB}"/>
              </a:ext>
            </a:extLst>
          </p:cNvPr>
          <p:cNvSpPr>
            <a:spLocks noGrp="1"/>
          </p:cNvSpPr>
          <p:nvPr>
            <p:ph type="dt" sz="half" idx="16"/>
          </p:nvPr>
        </p:nvSpPr>
        <p:spPr/>
        <p:txBody>
          <a:bodyPr/>
          <a:lstStyle/>
          <a:p>
            <a:fld id="{47CD3627-297B-4617-A376-43D8BE1DB258}" type="datetime1">
              <a:rPr lang="da-DK" smtClean="0"/>
              <a:t>13-02-2024</a:t>
            </a:fld>
            <a:endParaRPr lang="da-DK" dirty="0"/>
          </a:p>
        </p:txBody>
      </p:sp>
      <p:sp>
        <p:nvSpPr>
          <p:cNvPr id="4" name="Pladsholder til slidenummer 3">
            <a:extLst>
              <a:ext uri="{FF2B5EF4-FFF2-40B4-BE49-F238E27FC236}">
                <a16:creationId xmlns:a16="http://schemas.microsoft.com/office/drawing/2014/main" id="{641F0DE6-78C2-4757-B561-43E71E499680}"/>
              </a:ext>
            </a:extLst>
          </p:cNvPr>
          <p:cNvSpPr>
            <a:spLocks noGrp="1"/>
          </p:cNvSpPr>
          <p:nvPr>
            <p:ph type="sldNum" sz="quarter" idx="17"/>
          </p:nvPr>
        </p:nvSpPr>
        <p:spPr/>
        <p:txBody>
          <a:bodyPr/>
          <a:lstStyle/>
          <a:p>
            <a:fld id="{EC3C5A53-63B3-440C-885B-99BD1D9B0B2D}" type="slidenum">
              <a:rPr lang="da-DK" smtClean="0"/>
              <a:pPr/>
              <a:t>‹nr.›</a:t>
            </a:fld>
            <a:endParaRPr lang="da-DK" dirty="0"/>
          </a:p>
        </p:txBody>
      </p:sp>
      <p:pic>
        <p:nvPicPr>
          <p:cNvPr id="9" name="Billede 8">
            <a:extLst>
              <a:ext uri="{FF2B5EF4-FFF2-40B4-BE49-F238E27FC236}">
                <a16:creationId xmlns:a16="http://schemas.microsoft.com/office/drawing/2014/main" id="{350FA271-FDC1-4951-8B6A-3D1774C4377A}"/>
              </a:ext>
            </a:extLst>
          </p:cNvPr>
          <p:cNvPicPr>
            <a:picLocks noChangeAspect="1"/>
          </p:cNvPicPr>
          <p:nvPr userDrawn="1"/>
        </p:nvPicPr>
        <p:blipFill>
          <a:blip r:embed="rId4"/>
          <a:stretch>
            <a:fillRect/>
          </a:stretch>
        </p:blipFill>
        <p:spPr>
          <a:xfrm>
            <a:off x="9190376" y="1369922"/>
            <a:ext cx="364137" cy="364137"/>
          </a:xfrm>
          <a:prstGeom prst="rect">
            <a:avLst/>
          </a:prstGeom>
        </p:spPr>
      </p:pic>
    </p:spTree>
    <p:extLst>
      <p:ext uri="{BB962C8B-B14F-4D97-AF65-F5344CB8AC3E}">
        <p14:creationId xmlns:p14="http://schemas.microsoft.com/office/powerpoint/2010/main" val="36474229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obil slide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47436" y="954811"/>
            <a:ext cx="5248565"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pic>
        <p:nvPicPr>
          <p:cNvPr id="7" name="Billede 6"/>
          <p:cNvPicPr>
            <a:picLocks noChangeAspect="1"/>
          </p:cNvPicPr>
          <p:nvPr userDrawn="1"/>
        </p:nvPicPr>
        <p:blipFill>
          <a:blip r:embed="rId3"/>
          <a:srcRect/>
          <a:stretch/>
        </p:blipFill>
        <p:spPr>
          <a:xfrm>
            <a:off x="7875118" y="500571"/>
            <a:ext cx="2962662" cy="6049755"/>
          </a:xfrm>
          <a:prstGeom prst="rect">
            <a:avLst/>
          </a:prstGeom>
        </p:spPr>
      </p:pic>
      <p:sp>
        <p:nvSpPr>
          <p:cNvPr id="6" name="Pladsholder til tekst 3">
            <a:extLst>
              <a:ext uri="{FF2B5EF4-FFF2-40B4-BE49-F238E27FC236}">
                <a16:creationId xmlns:a16="http://schemas.microsoft.com/office/drawing/2014/main" id="{D4832DDB-7A23-4C57-9738-A89908ADF214}"/>
              </a:ext>
            </a:extLst>
          </p:cNvPr>
          <p:cNvSpPr>
            <a:spLocks noGrp="1"/>
          </p:cNvSpPr>
          <p:nvPr>
            <p:ph type="body" sz="quarter" idx="15"/>
          </p:nvPr>
        </p:nvSpPr>
        <p:spPr>
          <a:xfrm>
            <a:off x="849024" y="3035302"/>
            <a:ext cx="5246976" cy="2835275"/>
          </a:xfrm>
        </p:spPr>
        <p:txBody>
          <a:bodyPr>
            <a:normAutofit/>
          </a:bodyPr>
          <a:lstStyle>
            <a:lvl1pPr>
              <a:lnSpc>
                <a:spcPct val="100000"/>
              </a:lnSpc>
              <a:spcBef>
                <a:spcPts val="0"/>
              </a:spcBef>
              <a:defRPr sz="2000"/>
            </a:lvl1pPr>
          </a:lstStyle>
          <a:p>
            <a:pPr lvl="0"/>
            <a:r>
              <a:rPr lang="da-DK" smtClean="0"/>
              <a:t>Rediger typografien i masterens</a:t>
            </a:r>
          </a:p>
        </p:txBody>
      </p:sp>
      <p:sp>
        <p:nvSpPr>
          <p:cNvPr id="3" name="Pladsholder til dato 2">
            <a:extLst>
              <a:ext uri="{FF2B5EF4-FFF2-40B4-BE49-F238E27FC236}">
                <a16:creationId xmlns:a16="http://schemas.microsoft.com/office/drawing/2014/main" id="{89D2D3C4-2FE4-4079-B1E5-489C6DCA2469}"/>
              </a:ext>
            </a:extLst>
          </p:cNvPr>
          <p:cNvSpPr>
            <a:spLocks noGrp="1"/>
          </p:cNvSpPr>
          <p:nvPr>
            <p:ph type="dt" sz="half" idx="16"/>
          </p:nvPr>
        </p:nvSpPr>
        <p:spPr/>
        <p:txBody>
          <a:bodyPr/>
          <a:lstStyle/>
          <a:p>
            <a:fld id="{B7486100-A7DF-42CD-9B0B-B77727157105}" type="datetime1">
              <a:rPr lang="da-DK" smtClean="0"/>
              <a:t>13-02-2024</a:t>
            </a:fld>
            <a:endParaRPr lang="da-DK" dirty="0"/>
          </a:p>
        </p:txBody>
      </p:sp>
      <p:sp>
        <p:nvSpPr>
          <p:cNvPr id="4" name="Pladsholder til slidenummer 3">
            <a:extLst>
              <a:ext uri="{FF2B5EF4-FFF2-40B4-BE49-F238E27FC236}">
                <a16:creationId xmlns:a16="http://schemas.microsoft.com/office/drawing/2014/main" id="{013B7B9F-D81D-4DD4-976C-CEDF046135C0}"/>
              </a:ext>
            </a:extLst>
          </p:cNvPr>
          <p:cNvSpPr>
            <a:spLocks noGrp="1"/>
          </p:cNvSpPr>
          <p:nvPr>
            <p:ph type="sldNum" sz="quarter" idx="17"/>
          </p:nvPr>
        </p:nvSpPr>
        <p:spPr/>
        <p:txBody>
          <a:bodyPr/>
          <a:lstStyle/>
          <a:p>
            <a:fld id="{EC3C5A53-63B3-440C-885B-99BD1D9B0B2D}" type="slidenum">
              <a:rPr lang="da-DK" smtClean="0"/>
              <a:pPr/>
              <a:t>‹nr.›</a:t>
            </a:fld>
            <a:endParaRPr lang="da-DK" dirty="0"/>
          </a:p>
        </p:txBody>
      </p:sp>
      <p:pic>
        <p:nvPicPr>
          <p:cNvPr id="8" name="Billede 7">
            <a:extLst>
              <a:ext uri="{FF2B5EF4-FFF2-40B4-BE49-F238E27FC236}">
                <a16:creationId xmlns:a16="http://schemas.microsoft.com/office/drawing/2014/main" id="{A4DFD4A1-664A-47E7-ABE2-98DF541ED1AE}"/>
              </a:ext>
            </a:extLst>
          </p:cNvPr>
          <p:cNvPicPr>
            <a:picLocks noChangeAspect="1"/>
          </p:cNvPicPr>
          <p:nvPr userDrawn="1"/>
        </p:nvPicPr>
        <p:blipFill>
          <a:blip r:embed="rId4"/>
          <a:stretch>
            <a:fillRect/>
          </a:stretch>
        </p:blipFill>
        <p:spPr>
          <a:xfrm>
            <a:off x="9190376" y="1360090"/>
            <a:ext cx="364137" cy="364137"/>
          </a:xfrm>
          <a:prstGeom prst="rect">
            <a:avLst/>
          </a:prstGeom>
        </p:spPr>
      </p:pic>
    </p:spTree>
    <p:extLst>
      <p:ext uri="{BB962C8B-B14F-4D97-AF65-F5344CB8AC3E}">
        <p14:creationId xmlns:p14="http://schemas.microsoft.com/office/powerpoint/2010/main" val="24646152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llede og tekst 3">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A6E03658-E721-435E-8D1E-F31F745E4F6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6778"/>
          <a:stretch/>
        </p:blipFill>
        <p:spPr>
          <a:xfrm flipH="1">
            <a:off x="6710285" y="0"/>
            <a:ext cx="5477301" cy="6858000"/>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9" name="Titel 1">
            <a:extLst>
              <a:ext uri="{FF2B5EF4-FFF2-40B4-BE49-F238E27FC236}">
                <a16:creationId xmlns:a16="http://schemas.microsoft.com/office/drawing/2014/main" id="{EDC07847-C7E8-4FC3-AE25-8C6378DB9523}"/>
              </a:ext>
            </a:extLst>
          </p:cNvPr>
          <p:cNvSpPr>
            <a:spLocks noGrp="1"/>
          </p:cNvSpPr>
          <p:nvPr>
            <p:ph type="title" hasCustomPrompt="1"/>
          </p:nvPr>
        </p:nvSpPr>
        <p:spPr>
          <a:xfrm>
            <a:off x="847436" y="954811"/>
            <a:ext cx="4351318" cy="1603931"/>
          </a:xfrm>
        </p:spPr>
        <p:txBody>
          <a:bodyPr>
            <a:normAutofit/>
          </a:bodyPr>
          <a:lstStyle>
            <a:lvl1pPr>
              <a:defRPr sz="3600"/>
            </a:lvl1pPr>
          </a:lstStyle>
          <a:p>
            <a:r>
              <a:rPr lang="da-DK" dirty="0"/>
              <a:t>Tekst med billede eller grafik</a:t>
            </a:r>
          </a:p>
        </p:txBody>
      </p:sp>
      <p:sp>
        <p:nvSpPr>
          <p:cNvPr id="10" name="Pladsholder til tekst 3">
            <a:extLst>
              <a:ext uri="{FF2B5EF4-FFF2-40B4-BE49-F238E27FC236}">
                <a16:creationId xmlns:a16="http://schemas.microsoft.com/office/drawing/2014/main" id="{22FC66E2-1D77-4953-9A8D-080F1BB13848}"/>
              </a:ext>
            </a:extLst>
          </p:cNvPr>
          <p:cNvSpPr>
            <a:spLocks noGrp="1"/>
          </p:cNvSpPr>
          <p:nvPr>
            <p:ph type="body" sz="quarter" idx="14"/>
          </p:nvPr>
        </p:nvSpPr>
        <p:spPr>
          <a:xfrm>
            <a:off x="847437" y="3035302"/>
            <a:ext cx="5248562" cy="2835275"/>
          </a:xfrm>
        </p:spPr>
        <p:txBody>
          <a:bodyPr>
            <a:normAutofit/>
          </a:bodyPr>
          <a:lstStyle>
            <a:lvl1pPr>
              <a:lnSpc>
                <a:spcPct val="100000"/>
              </a:lnSpc>
              <a:spcBef>
                <a:spcPts val="0"/>
              </a:spcBef>
              <a:defRPr sz="2000"/>
            </a:lvl1pPr>
          </a:lstStyle>
          <a:p>
            <a:pPr lvl="0"/>
            <a:r>
              <a:rPr lang="da-DK" smtClean="0"/>
              <a:t>Rediger typografien i masterens</a:t>
            </a:r>
          </a:p>
        </p:txBody>
      </p:sp>
      <p:sp>
        <p:nvSpPr>
          <p:cNvPr id="2" name="Pladsholder til dato 1">
            <a:extLst>
              <a:ext uri="{FF2B5EF4-FFF2-40B4-BE49-F238E27FC236}">
                <a16:creationId xmlns:a16="http://schemas.microsoft.com/office/drawing/2014/main" id="{91AC067A-6B29-4065-A8E2-29881D7A807D}"/>
              </a:ext>
            </a:extLst>
          </p:cNvPr>
          <p:cNvSpPr>
            <a:spLocks noGrp="1"/>
          </p:cNvSpPr>
          <p:nvPr>
            <p:ph type="dt" sz="half" idx="15"/>
          </p:nvPr>
        </p:nvSpPr>
        <p:spPr/>
        <p:txBody>
          <a:bodyPr/>
          <a:lstStyle/>
          <a:p>
            <a:fld id="{B4749CF4-AE5D-4B72-8D53-AD5C5D735BE1}" type="datetime1">
              <a:rPr lang="da-DK" smtClean="0"/>
              <a:t>13-02-2024</a:t>
            </a:fld>
            <a:endParaRPr lang="da-DK" dirty="0"/>
          </a:p>
        </p:txBody>
      </p:sp>
      <p:sp>
        <p:nvSpPr>
          <p:cNvPr id="3" name="Pladsholder til slidenummer 2">
            <a:extLst>
              <a:ext uri="{FF2B5EF4-FFF2-40B4-BE49-F238E27FC236}">
                <a16:creationId xmlns:a16="http://schemas.microsoft.com/office/drawing/2014/main" id="{87B4D7EB-EFDA-4F7A-AEF2-8CD5A4019AD9}"/>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572742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slide Orange">
    <p:spTree>
      <p:nvGrpSpPr>
        <p:cNvPr id="1" name=""/>
        <p:cNvGrpSpPr/>
        <p:nvPr/>
      </p:nvGrpSpPr>
      <p:grpSpPr>
        <a:xfrm>
          <a:off x="0" y="0"/>
          <a:ext cx="0" cy="0"/>
          <a:chOff x="0" y="0"/>
          <a:chExt cx="0" cy="0"/>
        </a:xfrm>
      </p:grpSpPr>
      <p:pic>
        <p:nvPicPr>
          <p:cNvPr id="11" name="Billede 10">
            <a:extLst>
              <a:ext uri="{FF2B5EF4-FFF2-40B4-BE49-F238E27FC236}">
                <a16:creationId xmlns:a16="http://schemas.microsoft.com/office/drawing/2014/main" id="{9B331691-81B6-6D40-8ED8-D04A5D12D72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Titel 1">
            <a:extLst>
              <a:ext uri="{FF2B5EF4-FFF2-40B4-BE49-F238E27FC236}">
                <a16:creationId xmlns:a16="http://schemas.microsoft.com/office/drawing/2014/main" id="{5D9E9F91-3928-4859-BD8F-850DE0137842}"/>
              </a:ext>
            </a:extLst>
          </p:cNvPr>
          <p:cNvSpPr>
            <a:spLocks noGrp="1"/>
          </p:cNvSpPr>
          <p:nvPr>
            <p:ph type="ctrTitle" hasCustomPrompt="1"/>
          </p:nvPr>
        </p:nvSpPr>
        <p:spPr>
          <a:xfrm>
            <a:off x="844496" y="2227630"/>
            <a:ext cx="7434469" cy="1793839"/>
          </a:xfrm>
        </p:spPr>
        <p:txBody>
          <a:bodyPr anchor="b"/>
          <a:lstStyle>
            <a:lvl1pPr algn="l">
              <a:defRPr sz="4800" b="0">
                <a:solidFill>
                  <a:schemeClr val="bg1"/>
                </a:solidFill>
              </a:defRPr>
            </a:lvl1pPr>
          </a:lstStyle>
          <a:p>
            <a:r>
              <a:rPr lang="da-DK" dirty="0"/>
              <a:t>Forside 2 er </a:t>
            </a:r>
            <a:r>
              <a:rPr lang="da-DK" dirty="0" smtClean="0"/>
              <a:t>orange </a:t>
            </a:r>
            <a:r>
              <a:rPr lang="da-DK" dirty="0"/>
              <a:t>med dråber på</a:t>
            </a:r>
          </a:p>
        </p:txBody>
      </p:sp>
      <p:sp>
        <p:nvSpPr>
          <p:cNvPr id="12" name="Undertitel 2">
            <a:extLst>
              <a:ext uri="{FF2B5EF4-FFF2-40B4-BE49-F238E27FC236}">
                <a16:creationId xmlns:a16="http://schemas.microsoft.com/office/drawing/2014/main" id="{88609712-B46B-411B-A0E1-10AB82BB83CB}"/>
              </a:ext>
            </a:extLst>
          </p:cNvPr>
          <p:cNvSpPr>
            <a:spLocks noGrp="1"/>
          </p:cNvSpPr>
          <p:nvPr>
            <p:ph type="subTitle" idx="1" hasCustomPrompt="1"/>
          </p:nvPr>
        </p:nvSpPr>
        <p:spPr>
          <a:xfrm>
            <a:off x="848138" y="4364918"/>
            <a:ext cx="9144000" cy="527577"/>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Underoverskrift her</a:t>
            </a:r>
          </a:p>
        </p:txBody>
      </p:sp>
      <p:pic>
        <p:nvPicPr>
          <p:cNvPr id="6" name="Billede 5">
            <a:extLst>
              <a:ext uri="{FF2B5EF4-FFF2-40B4-BE49-F238E27FC236}">
                <a16:creationId xmlns:a16="http://schemas.microsoft.com/office/drawing/2014/main" id="{67860BB0-5A36-4E40-8D0F-15D96BC56CB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00513" y="367083"/>
            <a:ext cx="3349452" cy="800907"/>
          </a:xfrm>
          <a:prstGeom prst="rect">
            <a:avLst/>
          </a:prstGeom>
        </p:spPr>
      </p:pic>
    </p:spTree>
    <p:extLst>
      <p:ext uri="{BB962C8B-B14F-4D97-AF65-F5344CB8AC3E}">
        <p14:creationId xmlns:p14="http://schemas.microsoft.com/office/powerpoint/2010/main" val="12475637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Billede og tekst 3">
    <p:spTree>
      <p:nvGrpSpPr>
        <p:cNvPr id="1" name=""/>
        <p:cNvGrpSpPr/>
        <p:nvPr/>
      </p:nvGrpSpPr>
      <p:grpSpPr>
        <a:xfrm>
          <a:off x="0" y="0"/>
          <a:ext cx="0" cy="0"/>
          <a:chOff x="0" y="0"/>
          <a:chExt cx="0" cy="0"/>
        </a:xfrm>
      </p:grpSpPr>
      <p:pic>
        <p:nvPicPr>
          <p:cNvPr id="4" name="Billed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43774" y="0"/>
            <a:ext cx="5448226" cy="6858000"/>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9" name="Titel 1">
            <a:extLst>
              <a:ext uri="{FF2B5EF4-FFF2-40B4-BE49-F238E27FC236}">
                <a16:creationId xmlns:a16="http://schemas.microsoft.com/office/drawing/2014/main" id="{EDC07847-C7E8-4FC3-AE25-8C6378DB9523}"/>
              </a:ext>
            </a:extLst>
          </p:cNvPr>
          <p:cNvSpPr>
            <a:spLocks noGrp="1"/>
          </p:cNvSpPr>
          <p:nvPr>
            <p:ph type="title" hasCustomPrompt="1"/>
          </p:nvPr>
        </p:nvSpPr>
        <p:spPr>
          <a:xfrm>
            <a:off x="847436" y="954811"/>
            <a:ext cx="4351318" cy="1603931"/>
          </a:xfrm>
        </p:spPr>
        <p:txBody>
          <a:bodyPr>
            <a:normAutofit/>
          </a:bodyPr>
          <a:lstStyle>
            <a:lvl1pPr>
              <a:defRPr sz="3600"/>
            </a:lvl1pPr>
          </a:lstStyle>
          <a:p>
            <a:r>
              <a:rPr lang="da-DK" dirty="0"/>
              <a:t>Tekst med billede eller grafik</a:t>
            </a:r>
          </a:p>
        </p:txBody>
      </p:sp>
      <p:sp>
        <p:nvSpPr>
          <p:cNvPr id="10" name="Pladsholder til tekst 3">
            <a:extLst>
              <a:ext uri="{FF2B5EF4-FFF2-40B4-BE49-F238E27FC236}">
                <a16:creationId xmlns:a16="http://schemas.microsoft.com/office/drawing/2014/main" id="{22FC66E2-1D77-4953-9A8D-080F1BB13848}"/>
              </a:ext>
            </a:extLst>
          </p:cNvPr>
          <p:cNvSpPr>
            <a:spLocks noGrp="1"/>
          </p:cNvSpPr>
          <p:nvPr>
            <p:ph type="body" sz="quarter" idx="14"/>
          </p:nvPr>
        </p:nvSpPr>
        <p:spPr>
          <a:xfrm>
            <a:off x="847437" y="3035302"/>
            <a:ext cx="5248562" cy="2835275"/>
          </a:xfrm>
        </p:spPr>
        <p:txBody>
          <a:bodyPr>
            <a:normAutofit/>
          </a:bodyPr>
          <a:lstStyle>
            <a:lvl1pPr>
              <a:lnSpc>
                <a:spcPct val="100000"/>
              </a:lnSpc>
              <a:spcBef>
                <a:spcPts val="0"/>
              </a:spcBef>
              <a:defRPr sz="2000"/>
            </a:lvl1pPr>
          </a:lstStyle>
          <a:p>
            <a:pPr lvl="0"/>
            <a:r>
              <a:rPr lang="da-DK" smtClean="0"/>
              <a:t>Rediger typografien i masterens</a:t>
            </a:r>
          </a:p>
        </p:txBody>
      </p:sp>
      <p:sp>
        <p:nvSpPr>
          <p:cNvPr id="2" name="Pladsholder til dato 1">
            <a:extLst>
              <a:ext uri="{FF2B5EF4-FFF2-40B4-BE49-F238E27FC236}">
                <a16:creationId xmlns:a16="http://schemas.microsoft.com/office/drawing/2014/main" id="{91AC067A-6B29-4065-A8E2-29881D7A807D}"/>
              </a:ext>
            </a:extLst>
          </p:cNvPr>
          <p:cNvSpPr>
            <a:spLocks noGrp="1"/>
          </p:cNvSpPr>
          <p:nvPr>
            <p:ph type="dt" sz="half" idx="15"/>
          </p:nvPr>
        </p:nvSpPr>
        <p:spPr/>
        <p:txBody>
          <a:bodyPr/>
          <a:lstStyle/>
          <a:p>
            <a:fld id="{B4749CF4-AE5D-4B72-8D53-AD5C5D735BE1}" type="datetime1">
              <a:rPr lang="da-DK" smtClean="0"/>
              <a:t>13-02-2024</a:t>
            </a:fld>
            <a:endParaRPr lang="da-DK" dirty="0"/>
          </a:p>
        </p:txBody>
      </p:sp>
      <p:sp>
        <p:nvSpPr>
          <p:cNvPr id="3" name="Pladsholder til slidenummer 2">
            <a:extLst>
              <a:ext uri="{FF2B5EF4-FFF2-40B4-BE49-F238E27FC236}">
                <a16:creationId xmlns:a16="http://schemas.microsoft.com/office/drawing/2014/main" id="{87B4D7EB-EFDA-4F7A-AEF2-8CD5A4019AD9}"/>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36489189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rugerdefineret layout">
    <p:spTree>
      <p:nvGrpSpPr>
        <p:cNvPr id="1" name=""/>
        <p:cNvGrpSpPr/>
        <p:nvPr/>
      </p:nvGrpSpPr>
      <p:grpSpPr>
        <a:xfrm>
          <a:off x="0" y="0"/>
          <a:ext cx="0" cy="0"/>
          <a:chOff x="0" y="0"/>
          <a:chExt cx="0" cy="0"/>
        </a:xfrm>
      </p:grpSpPr>
      <p:sp>
        <p:nvSpPr>
          <p:cNvPr id="3" name="Pladsholder til dato 2"/>
          <p:cNvSpPr>
            <a:spLocks noGrp="1"/>
          </p:cNvSpPr>
          <p:nvPr>
            <p:ph type="dt" sz="half" idx="10"/>
          </p:nvPr>
        </p:nvSpPr>
        <p:spPr/>
        <p:txBody>
          <a:bodyPr/>
          <a:lstStyle/>
          <a:p>
            <a:fld id="{B529541F-321D-48D7-B2D9-C9A782B0ACB6}" type="datetime1">
              <a:rPr lang="da-DK" smtClean="0"/>
              <a:t>13-02-2024</a:t>
            </a:fld>
            <a:endParaRPr lang="da-DK" dirty="0"/>
          </a:p>
        </p:txBody>
      </p:sp>
      <p:sp>
        <p:nvSpPr>
          <p:cNvPr id="4" name="Pladsholder til slidenummer 3"/>
          <p:cNvSpPr>
            <a:spLocks noGrp="1"/>
          </p:cNvSpPr>
          <p:nvPr>
            <p:ph type="sldNum" sz="quarter" idx="11"/>
          </p:nvPr>
        </p:nvSpPr>
        <p:spPr/>
        <p:txBody>
          <a:bodyPr/>
          <a:lstStyle/>
          <a:p>
            <a:fld id="{EC3C5A53-63B3-440C-885B-99BD1D9B0B2D}" type="slidenum">
              <a:rPr lang="da-DK" smtClean="0"/>
              <a:pPr/>
              <a:t>‹nr.›</a:t>
            </a:fld>
            <a:endParaRPr lang="da-DK" dirty="0"/>
          </a:p>
        </p:txBody>
      </p:sp>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47551" y="0"/>
            <a:ext cx="5444449" cy="6858000"/>
          </a:xfrm>
          <a:prstGeom prst="rect">
            <a:avLst/>
          </a:prstGeom>
        </p:spPr>
      </p:pic>
      <p:sp>
        <p:nvSpPr>
          <p:cNvPr id="6" name="Titel 1">
            <a:extLst>
              <a:ext uri="{FF2B5EF4-FFF2-40B4-BE49-F238E27FC236}">
                <a16:creationId xmlns:a16="http://schemas.microsoft.com/office/drawing/2014/main" id="{EDC07847-C7E8-4FC3-AE25-8C6378DB9523}"/>
              </a:ext>
            </a:extLst>
          </p:cNvPr>
          <p:cNvSpPr txBox="1">
            <a:spLocks/>
          </p:cNvSpPr>
          <p:nvPr userDrawn="1"/>
        </p:nvSpPr>
        <p:spPr>
          <a:xfrm>
            <a:off x="847436" y="954811"/>
            <a:ext cx="4351318" cy="16039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Georgia" panose="02040502050405020303" pitchFamily="18" charset="0"/>
                <a:ea typeface="+mj-ea"/>
                <a:cs typeface="+mj-cs"/>
              </a:defRPr>
            </a:lvl1pPr>
          </a:lstStyle>
          <a:p>
            <a:r>
              <a:rPr lang="da-DK" dirty="0" smtClean="0"/>
              <a:t>Tekst med billede eller grafik</a:t>
            </a:r>
            <a:endParaRPr lang="da-DK" dirty="0"/>
          </a:p>
        </p:txBody>
      </p:sp>
      <p:sp>
        <p:nvSpPr>
          <p:cNvPr id="7" name="Pladsholder til tekst 3">
            <a:extLst>
              <a:ext uri="{FF2B5EF4-FFF2-40B4-BE49-F238E27FC236}">
                <a16:creationId xmlns:a16="http://schemas.microsoft.com/office/drawing/2014/main" id="{22FC66E2-1D77-4953-9A8D-080F1BB13848}"/>
              </a:ext>
            </a:extLst>
          </p:cNvPr>
          <p:cNvSpPr>
            <a:spLocks noGrp="1"/>
          </p:cNvSpPr>
          <p:nvPr>
            <p:ph type="body" sz="quarter" idx="14"/>
          </p:nvPr>
        </p:nvSpPr>
        <p:spPr>
          <a:xfrm>
            <a:off x="847437" y="3035302"/>
            <a:ext cx="5248562" cy="2835275"/>
          </a:xfrm>
        </p:spPr>
        <p:txBody>
          <a:bodyPr>
            <a:normAutofit/>
          </a:bodyPr>
          <a:lstStyle>
            <a:lvl1pPr>
              <a:lnSpc>
                <a:spcPct val="100000"/>
              </a:lnSpc>
              <a:spcBef>
                <a:spcPts val="0"/>
              </a:spcBef>
              <a:defRPr sz="2000"/>
            </a:lvl1pPr>
          </a:lstStyle>
          <a:p>
            <a:pPr lvl="0"/>
            <a:r>
              <a:rPr lang="da-DK" smtClean="0"/>
              <a:t>Rediger typografien i masterens</a:t>
            </a:r>
          </a:p>
        </p:txBody>
      </p:sp>
      <p:pic>
        <p:nvPicPr>
          <p:cNvPr id="11" name="Billede 10">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Tree>
    <p:extLst>
      <p:ext uri="{BB962C8B-B14F-4D97-AF65-F5344CB8AC3E}">
        <p14:creationId xmlns:p14="http://schemas.microsoft.com/office/powerpoint/2010/main" val="36469684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illede og tekst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6105237" y="954811"/>
            <a:ext cx="5246976"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10" name="Pladsholder til tekst 3">
            <a:extLst>
              <a:ext uri="{FF2B5EF4-FFF2-40B4-BE49-F238E27FC236}">
                <a16:creationId xmlns:a16="http://schemas.microsoft.com/office/drawing/2014/main" id="{A9B749E7-2D41-1942-B592-0F9A4DB661F3}"/>
              </a:ext>
            </a:extLst>
          </p:cNvPr>
          <p:cNvSpPr>
            <a:spLocks noGrp="1"/>
          </p:cNvSpPr>
          <p:nvPr>
            <p:ph type="body" sz="quarter" idx="14"/>
          </p:nvPr>
        </p:nvSpPr>
        <p:spPr>
          <a:xfrm>
            <a:off x="6105237" y="3035302"/>
            <a:ext cx="5246976" cy="2835275"/>
          </a:xfrm>
        </p:spPr>
        <p:txBody>
          <a:bodyPr>
            <a:normAutofit/>
          </a:bodyPr>
          <a:lstStyle>
            <a:lvl1pPr>
              <a:lnSpc>
                <a:spcPct val="100000"/>
              </a:lnSpc>
              <a:spcBef>
                <a:spcPts val="0"/>
              </a:spcBef>
              <a:defRPr sz="2000"/>
            </a:lvl1pPr>
          </a:lstStyle>
          <a:p>
            <a:pPr lvl="0"/>
            <a:r>
              <a:rPr lang="da-DK" smtClean="0"/>
              <a:t>Rediger typografien i masterens</a:t>
            </a:r>
          </a:p>
        </p:txBody>
      </p:sp>
      <p:sp>
        <p:nvSpPr>
          <p:cNvPr id="3" name="Pladsholder til dato 2">
            <a:extLst>
              <a:ext uri="{FF2B5EF4-FFF2-40B4-BE49-F238E27FC236}">
                <a16:creationId xmlns:a16="http://schemas.microsoft.com/office/drawing/2014/main" id="{6317C4AB-9E4C-4F2E-93AC-3461A5E2A49D}"/>
              </a:ext>
            </a:extLst>
          </p:cNvPr>
          <p:cNvSpPr>
            <a:spLocks noGrp="1"/>
          </p:cNvSpPr>
          <p:nvPr>
            <p:ph type="dt" sz="half" idx="15"/>
          </p:nvPr>
        </p:nvSpPr>
        <p:spPr/>
        <p:txBody>
          <a:bodyPr/>
          <a:lstStyle/>
          <a:p>
            <a:fld id="{2AEF944E-9F37-434A-BB1B-960D1FD440D1}" type="datetime1">
              <a:rPr lang="da-DK" smtClean="0"/>
              <a:t>13-02-2024</a:t>
            </a:fld>
            <a:endParaRPr lang="da-DK" dirty="0"/>
          </a:p>
        </p:txBody>
      </p:sp>
      <p:sp>
        <p:nvSpPr>
          <p:cNvPr id="4" name="Pladsholder til slidenummer 3">
            <a:extLst>
              <a:ext uri="{FF2B5EF4-FFF2-40B4-BE49-F238E27FC236}">
                <a16:creationId xmlns:a16="http://schemas.microsoft.com/office/drawing/2014/main" id="{9902BDEB-0CA8-47DB-BB3F-BA79885D94E7}"/>
              </a:ext>
            </a:extLst>
          </p:cNvPr>
          <p:cNvSpPr>
            <a:spLocks noGrp="1"/>
          </p:cNvSpPr>
          <p:nvPr>
            <p:ph type="sldNum" sz="quarter" idx="16"/>
          </p:nvPr>
        </p:nvSpPr>
        <p:spPr/>
        <p:txBody>
          <a:bodyPr/>
          <a:lstStyle>
            <a:lvl1pPr>
              <a:defRPr>
                <a:solidFill>
                  <a:schemeClr val="bg1"/>
                </a:solidFill>
              </a:defRPr>
            </a:lvl1pPr>
          </a:lstStyle>
          <a:p>
            <a:fld id="{EC3C5A53-63B3-440C-885B-99BD1D9B0B2D}" type="slidenum">
              <a:rPr lang="da-DK" smtClean="0"/>
              <a:pPr/>
              <a:t>‹nr.›</a:t>
            </a:fld>
            <a:endParaRPr lang="da-DK" dirty="0"/>
          </a:p>
        </p:txBody>
      </p:sp>
      <p:pic>
        <p:nvPicPr>
          <p:cNvPr id="6" name="Billed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449824" cy="6858000"/>
          </a:xfrm>
          <a:prstGeom prst="rect">
            <a:avLst/>
          </a:prstGeom>
        </p:spPr>
      </p:pic>
    </p:spTree>
    <p:extLst>
      <p:ext uri="{BB962C8B-B14F-4D97-AF65-F5344CB8AC3E}">
        <p14:creationId xmlns:p14="http://schemas.microsoft.com/office/powerpoint/2010/main" val="10467593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llede og tekst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6105237" y="954811"/>
            <a:ext cx="5246976"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10" name="Pladsholder til tekst 3">
            <a:extLst>
              <a:ext uri="{FF2B5EF4-FFF2-40B4-BE49-F238E27FC236}">
                <a16:creationId xmlns:a16="http://schemas.microsoft.com/office/drawing/2014/main" id="{A9B749E7-2D41-1942-B592-0F9A4DB661F3}"/>
              </a:ext>
            </a:extLst>
          </p:cNvPr>
          <p:cNvSpPr>
            <a:spLocks noGrp="1"/>
          </p:cNvSpPr>
          <p:nvPr>
            <p:ph type="body" sz="quarter" idx="14"/>
          </p:nvPr>
        </p:nvSpPr>
        <p:spPr>
          <a:xfrm>
            <a:off x="6105237" y="3035302"/>
            <a:ext cx="5246976" cy="2835275"/>
          </a:xfrm>
        </p:spPr>
        <p:txBody>
          <a:bodyPr>
            <a:normAutofit/>
          </a:bodyPr>
          <a:lstStyle>
            <a:lvl1pPr>
              <a:lnSpc>
                <a:spcPct val="100000"/>
              </a:lnSpc>
              <a:spcBef>
                <a:spcPts val="0"/>
              </a:spcBef>
              <a:defRPr sz="2000"/>
            </a:lvl1pPr>
          </a:lstStyle>
          <a:p>
            <a:pPr lvl="0"/>
            <a:r>
              <a:rPr lang="da-DK" smtClean="0"/>
              <a:t>Rediger typografien i masterens</a:t>
            </a:r>
          </a:p>
        </p:txBody>
      </p:sp>
      <p:sp>
        <p:nvSpPr>
          <p:cNvPr id="3" name="Pladsholder til dato 2">
            <a:extLst>
              <a:ext uri="{FF2B5EF4-FFF2-40B4-BE49-F238E27FC236}">
                <a16:creationId xmlns:a16="http://schemas.microsoft.com/office/drawing/2014/main" id="{6317C4AB-9E4C-4F2E-93AC-3461A5E2A49D}"/>
              </a:ext>
            </a:extLst>
          </p:cNvPr>
          <p:cNvSpPr>
            <a:spLocks noGrp="1"/>
          </p:cNvSpPr>
          <p:nvPr>
            <p:ph type="dt" sz="half" idx="15"/>
          </p:nvPr>
        </p:nvSpPr>
        <p:spPr/>
        <p:txBody>
          <a:bodyPr/>
          <a:lstStyle/>
          <a:p>
            <a:fld id="{2AEF944E-9F37-434A-BB1B-960D1FD440D1}" type="datetime1">
              <a:rPr lang="da-DK" smtClean="0"/>
              <a:t>13-02-2024</a:t>
            </a:fld>
            <a:endParaRPr lang="da-DK" dirty="0"/>
          </a:p>
        </p:txBody>
      </p:sp>
      <p:sp>
        <p:nvSpPr>
          <p:cNvPr id="4" name="Pladsholder til slidenummer 3">
            <a:extLst>
              <a:ext uri="{FF2B5EF4-FFF2-40B4-BE49-F238E27FC236}">
                <a16:creationId xmlns:a16="http://schemas.microsoft.com/office/drawing/2014/main" id="{9902BDEB-0CA8-47DB-BB3F-BA79885D94E7}"/>
              </a:ext>
            </a:extLst>
          </p:cNvPr>
          <p:cNvSpPr>
            <a:spLocks noGrp="1"/>
          </p:cNvSpPr>
          <p:nvPr>
            <p:ph type="sldNum" sz="quarter" idx="16"/>
          </p:nvPr>
        </p:nvSpPr>
        <p:spPr/>
        <p:txBody>
          <a:bodyPr/>
          <a:lstStyle>
            <a:lvl1pPr>
              <a:defRPr>
                <a:solidFill>
                  <a:schemeClr val="bg1"/>
                </a:solidFill>
              </a:defRPr>
            </a:lvl1pPr>
          </a:lstStyle>
          <a:p>
            <a:fld id="{EC3C5A53-63B3-440C-885B-99BD1D9B0B2D}" type="slidenum">
              <a:rPr lang="da-DK" smtClean="0"/>
              <a:pPr/>
              <a:t>‹nr.›</a:t>
            </a:fld>
            <a:endParaRPr lang="da-DK" dirty="0"/>
          </a:p>
        </p:txBody>
      </p:sp>
      <p:pic>
        <p:nvPicPr>
          <p:cNvPr id="5" name="Billed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448199" cy="6858000"/>
          </a:xfrm>
          <a:prstGeom prst="rect">
            <a:avLst/>
          </a:prstGeom>
        </p:spPr>
      </p:pic>
    </p:spTree>
    <p:extLst>
      <p:ext uri="{BB962C8B-B14F-4D97-AF65-F5344CB8AC3E}">
        <p14:creationId xmlns:p14="http://schemas.microsoft.com/office/powerpoint/2010/main" val="31796483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llede og tekst 6">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4EE14D22-E11C-4544-BC78-854E987AD838}"/>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12" name="Titel 1">
            <a:extLst>
              <a:ext uri="{FF2B5EF4-FFF2-40B4-BE49-F238E27FC236}">
                <a16:creationId xmlns:a16="http://schemas.microsoft.com/office/drawing/2014/main" id="{06C32D2F-C381-450B-BAE3-750578BCA815}"/>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sp>
        <p:nvSpPr>
          <p:cNvPr id="13" name="Pladsholder til tekst 3">
            <a:extLst>
              <a:ext uri="{FF2B5EF4-FFF2-40B4-BE49-F238E27FC236}">
                <a16:creationId xmlns:a16="http://schemas.microsoft.com/office/drawing/2014/main" id="{701988B6-3FA0-4875-B1C6-59722A0BF1B1}"/>
              </a:ext>
            </a:extLst>
          </p:cNvPr>
          <p:cNvSpPr>
            <a:spLocks noGrp="1"/>
          </p:cNvSpPr>
          <p:nvPr>
            <p:ph type="body" sz="quarter" idx="14"/>
          </p:nvPr>
        </p:nvSpPr>
        <p:spPr>
          <a:xfrm>
            <a:off x="6096001" y="3035302"/>
            <a:ext cx="5256213" cy="2835275"/>
          </a:xfrm>
        </p:spPr>
        <p:txBody>
          <a:bodyPr>
            <a:normAutofit/>
          </a:bodyPr>
          <a:lstStyle>
            <a:lvl1pPr>
              <a:lnSpc>
                <a:spcPct val="100000"/>
              </a:lnSpc>
              <a:spcBef>
                <a:spcPts val="0"/>
              </a:spcBef>
              <a:defRPr sz="2000"/>
            </a:lvl1pPr>
          </a:lstStyle>
          <a:p>
            <a:pPr lvl="0"/>
            <a:r>
              <a:rPr lang="da-DK" smtClean="0"/>
              <a:t>Rediger typografien i masterens</a:t>
            </a:r>
          </a:p>
        </p:txBody>
      </p:sp>
      <p:sp>
        <p:nvSpPr>
          <p:cNvPr id="2" name="Pladsholder til dato 1">
            <a:extLst>
              <a:ext uri="{FF2B5EF4-FFF2-40B4-BE49-F238E27FC236}">
                <a16:creationId xmlns:a16="http://schemas.microsoft.com/office/drawing/2014/main" id="{AAD1CD19-2F6C-460F-B669-7C92067E550B}"/>
              </a:ext>
            </a:extLst>
          </p:cNvPr>
          <p:cNvSpPr>
            <a:spLocks noGrp="1"/>
          </p:cNvSpPr>
          <p:nvPr>
            <p:ph type="dt" sz="half" idx="15"/>
          </p:nvPr>
        </p:nvSpPr>
        <p:spPr/>
        <p:txBody>
          <a:bodyPr/>
          <a:lstStyle/>
          <a:p>
            <a:fld id="{A19C3704-D0D7-486C-B7BB-A937CB600AC7}" type="datetime1">
              <a:rPr lang="da-DK" smtClean="0"/>
              <a:t>13-02-2024</a:t>
            </a:fld>
            <a:endParaRPr lang="da-DK" dirty="0"/>
          </a:p>
        </p:txBody>
      </p:sp>
      <p:sp>
        <p:nvSpPr>
          <p:cNvPr id="3" name="Pladsholder til slidenummer 2">
            <a:extLst>
              <a:ext uri="{FF2B5EF4-FFF2-40B4-BE49-F238E27FC236}">
                <a16:creationId xmlns:a16="http://schemas.microsoft.com/office/drawing/2014/main" id="{76C0AFC8-1EDD-4F4B-8E56-C19BD9CACC5E}"/>
              </a:ext>
            </a:extLst>
          </p:cNvPr>
          <p:cNvSpPr>
            <a:spLocks noGrp="1"/>
          </p:cNvSpPr>
          <p:nvPr>
            <p:ph type="sldNum" sz="quarter" idx="16"/>
          </p:nvPr>
        </p:nvSpPr>
        <p:spPr/>
        <p:txBody>
          <a:bodyPr/>
          <a:lstStyle/>
          <a:p>
            <a:fld id="{EC3C5A53-63B3-440C-885B-99BD1D9B0B2D}" type="slidenum">
              <a:rPr lang="da-DK" smtClean="0"/>
              <a:pPr/>
              <a:t>‹nr.›</a:t>
            </a:fld>
            <a:endParaRPr lang="da-DK" dirty="0"/>
          </a:p>
        </p:txBody>
      </p:sp>
      <p:pic>
        <p:nvPicPr>
          <p:cNvPr id="4" name="Billed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562"/>
            <a:ext cx="5468123" cy="6848870"/>
          </a:xfrm>
          <a:prstGeom prst="rect">
            <a:avLst/>
          </a:prstGeom>
        </p:spPr>
      </p:pic>
    </p:spTree>
    <p:extLst>
      <p:ext uri="{BB962C8B-B14F-4D97-AF65-F5344CB8AC3E}">
        <p14:creationId xmlns:p14="http://schemas.microsoft.com/office/powerpoint/2010/main" val="12002518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llede og tekst 5">
    <p:spTree>
      <p:nvGrpSpPr>
        <p:cNvPr id="1" name=""/>
        <p:cNvGrpSpPr/>
        <p:nvPr/>
      </p:nvGrpSpPr>
      <p:grpSpPr>
        <a:xfrm>
          <a:off x="0" y="0"/>
          <a:ext cx="0" cy="0"/>
          <a:chOff x="0" y="0"/>
          <a:chExt cx="0" cy="0"/>
        </a:xfrm>
      </p:grpSpPr>
      <p:pic>
        <p:nvPicPr>
          <p:cNvPr id="3" name="Billede 2"/>
          <p:cNvPicPr>
            <a:picLocks noChangeAspect="1"/>
          </p:cNvPicPr>
          <p:nvPr userDrawn="1"/>
        </p:nvPicPr>
        <p:blipFill rotWithShape="1">
          <a:blip r:embed="rId2">
            <a:extLst>
              <a:ext uri="{28A0092B-C50C-407E-A947-70E740481C1C}">
                <a14:useLocalDpi xmlns:a14="http://schemas.microsoft.com/office/drawing/2010/main" val="0"/>
              </a:ext>
            </a:extLst>
          </a:blip>
          <a:srcRect l="29567" r="17757"/>
          <a:stretch/>
        </p:blipFill>
        <p:spPr>
          <a:xfrm>
            <a:off x="6714701" y="0"/>
            <a:ext cx="5472752" cy="6929828"/>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8" name="Titel 1">
            <a:extLst>
              <a:ext uri="{FF2B5EF4-FFF2-40B4-BE49-F238E27FC236}">
                <a16:creationId xmlns:a16="http://schemas.microsoft.com/office/drawing/2014/main" id="{5AC3B0FE-2827-474F-95C1-ED3EF807B710}"/>
              </a:ext>
            </a:extLst>
          </p:cNvPr>
          <p:cNvSpPr>
            <a:spLocks noGrp="1"/>
          </p:cNvSpPr>
          <p:nvPr>
            <p:ph type="title" hasCustomPrompt="1"/>
          </p:nvPr>
        </p:nvSpPr>
        <p:spPr>
          <a:xfrm>
            <a:off x="847436" y="954811"/>
            <a:ext cx="5248564" cy="1603931"/>
          </a:xfrm>
        </p:spPr>
        <p:txBody>
          <a:bodyPr>
            <a:normAutofit/>
          </a:bodyPr>
          <a:lstStyle>
            <a:lvl1pPr>
              <a:defRPr sz="3600"/>
            </a:lvl1pPr>
          </a:lstStyle>
          <a:p>
            <a:r>
              <a:rPr lang="da-DK" dirty="0"/>
              <a:t>Tekst med billede eller grafik</a:t>
            </a:r>
          </a:p>
        </p:txBody>
      </p:sp>
      <p:sp>
        <p:nvSpPr>
          <p:cNvPr id="9" name="Pladsholder til tekst 3">
            <a:extLst>
              <a:ext uri="{FF2B5EF4-FFF2-40B4-BE49-F238E27FC236}">
                <a16:creationId xmlns:a16="http://schemas.microsoft.com/office/drawing/2014/main" id="{9C04AA23-6D8C-47B2-B55A-E09D00AE3A79}"/>
              </a:ext>
            </a:extLst>
          </p:cNvPr>
          <p:cNvSpPr>
            <a:spLocks noGrp="1"/>
          </p:cNvSpPr>
          <p:nvPr>
            <p:ph type="body" sz="quarter" idx="14"/>
          </p:nvPr>
        </p:nvSpPr>
        <p:spPr>
          <a:xfrm>
            <a:off x="847437" y="3035302"/>
            <a:ext cx="5248562" cy="2835275"/>
          </a:xfrm>
        </p:spPr>
        <p:txBody>
          <a:bodyPr>
            <a:normAutofit/>
          </a:bodyPr>
          <a:lstStyle>
            <a:lvl1pPr>
              <a:spcBef>
                <a:spcPts val="0"/>
              </a:spcBef>
              <a:defRPr sz="2000"/>
            </a:lvl1pPr>
          </a:lstStyle>
          <a:p>
            <a:pPr lvl="0"/>
            <a:r>
              <a:rPr lang="da-DK" smtClean="0"/>
              <a:t>Rediger typografien i masterens</a:t>
            </a:r>
          </a:p>
        </p:txBody>
      </p:sp>
      <p:sp>
        <p:nvSpPr>
          <p:cNvPr id="2" name="Pladsholder til dato 1">
            <a:extLst>
              <a:ext uri="{FF2B5EF4-FFF2-40B4-BE49-F238E27FC236}">
                <a16:creationId xmlns:a16="http://schemas.microsoft.com/office/drawing/2014/main" id="{2CF52B1D-5561-47B7-87EC-D0DFA3D23007}"/>
              </a:ext>
            </a:extLst>
          </p:cNvPr>
          <p:cNvSpPr>
            <a:spLocks noGrp="1"/>
          </p:cNvSpPr>
          <p:nvPr>
            <p:ph type="dt" sz="half" idx="15"/>
          </p:nvPr>
        </p:nvSpPr>
        <p:spPr/>
        <p:txBody>
          <a:bodyPr/>
          <a:lstStyle/>
          <a:p>
            <a:fld id="{EBE03DCA-1927-499E-BDC7-14AB9D4829C6}" type="datetime1">
              <a:rPr lang="da-DK" smtClean="0"/>
              <a:t>13-02-2024</a:t>
            </a:fld>
            <a:endParaRPr lang="da-DK" dirty="0"/>
          </a:p>
        </p:txBody>
      </p:sp>
      <p:sp>
        <p:nvSpPr>
          <p:cNvPr id="4" name="Pladsholder til slidenummer 3">
            <a:extLst>
              <a:ext uri="{FF2B5EF4-FFF2-40B4-BE49-F238E27FC236}">
                <a16:creationId xmlns:a16="http://schemas.microsoft.com/office/drawing/2014/main" id="{19BF9514-B8FF-4443-83F4-A463FE0049D0}"/>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23212448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Billede og tekst 5">
    <p:spTree>
      <p:nvGrpSpPr>
        <p:cNvPr id="1" name=""/>
        <p:cNvGrpSpPr/>
        <p:nvPr/>
      </p:nvGrpSpPr>
      <p:grpSpPr>
        <a:xfrm>
          <a:off x="0" y="0"/>
          <a:ext cx="0" cy="0"/>
          <a:chOff x="0" y="0"/>
          <a:chExt cx="0" cy="0"/>
        </a:xfrm>
      </p:grpSpPr>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43774" y="0"/>
            <a:ext cx="5448226" cy="6858000"/>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8" name="Titel 1">
            <a:extLst>
              <a:ext uri="{FF2B5EF4-FFF2-40B4-BE49-F238E27FC236}">
                <a16:creationId xmlns:a16="http://schemas.microsoft.com/office/drawing/2014/main" id="{5AC3B0FE-2827-474F-95C1-ED3EF807B710}"/>
              </a:ext>
            </a:extLst>
          </p:cNvPr>
          <p:cNvSpPr>
            <a:spLocks noGrp="1"/>
          </p:cNvSpPr>
          <p:nvPr>
            <p:ph type="title" hasCustomPrompt="1"/>
          </p:nvPr>
        </p:nvSpPr>
        <p:spPr>
          <a:xfrm>
            <a:off x="847436" y="954811"/>
            <a:ext cx="5248564" cy="1603931"/>
          </a:xfrm>
        </p:spPr>
        <p:txBody>
          <a:bodyPr>
            <a:normAutofit/>
          </a:bodyPr>
          <a:lstStyle>
            <a:lvl1pPr>
              <a:defRPr sz="3600"/>
            </a:lvl1pPr>
          </a:lstStyle>
          <a:p>
            <a:r>
              <a:rPr lang="da-DK" dirty="0"/>
              <a:t>Tekst med billede eller grafik</a:t>
            </a:r>
          </a:p>
        </p:txBody>
      </p:sp>
      <p:sp>
        <p:nvSpPr>
          <p:cNvPr id="9" name="Pladsholder til tekst 3">
            <a:extLst>
              <a:ext uri="{FF2B5EF4-FFF2-40B4-BE49-F238E27FC236}">
                <a16:creationId xmlns:a16="http://schemas.microsoft.com/office/drawing/2014/main" id="{9C04AA23-6D8C-47B2-B55A-E09D00AE3A79}"/>
              </a:ext>
            </a:extLst>
          </p:cNvPr>
          <p:cNvSpPr>
            <a:spLocks noGrp="1"/>
          </p:cNvSpPr>
          <p:nvPr>
            <p:ph type="body" sz="quarter" idx="14"/>
          </p:nvPr>
        </p:nvSpPr>
        <p:spPr>
          <a:xfrm>
            <a:off x="847437" y="3035302"/>
            <a:ext cx="5248562" cy="2835275"/>
          </a:xfrm>
        </p:spPr>
        <p:txBody>
          <a:bodyPr>
            <a:normAutofit/>
          </a:bodyPr>
          <a:lstStyle>
            <a:lvl1pPr>
              <a:spcBef>
                <a:spcPts val="0"/>
              </a:spcBef>
              <a:defRPr sz="2000"/>
            </a:lvl1pPr>
          </a:lstStyle>
          <a:p>
            <a:pPr lvl="0"/>
            <a:r>
              <a:rPr lang="da-DK" smtClean="0"/>
              <a:t>Rediger typografien i masterens</a:t>
            </a:r>
          </a:p>
        </p:txBody>
      </p:sp>
      <p:sp>
        <p:nvSpPr>
          <p:cNvPr id="2" name="Pladsholder til dato 1">
            <a:extLst>
              <a:ext uri="{FF2B5EF4-FFF2-40B4-BE49-F238E27FC236}">
                <a16:creationId xmlns:a16="http://schemas.microsoft.com/office/drawing/2014/main" id="{2CF52B1D-5561-47B7-87EC-D0DFA3D23007}"/>
              </a:ext>
            </a:extLst>
          </p:cNvPr>
          <p:cNvSpPr>
            <a:spLocks noGrp="1"/>
          </p:cNvSpPr>
          <p:nvPr>
            <p:ph type="dt" sz="half" idx="15"/>
          </p:nvPr>
        </p:nvSpPr>
        <p:spPr/>
        <p:txBody>
          <a:bodyPr/>
          <a:lstStyle/>
          <a:p>
            <a:fld id="{EBE03DCA-1927-499E-BDC7-14AB9D4829C6}" type="datetime1">
              <a:rPr lang="da-DK" smtClean="0"/>
              <a:t>13-02-2024</a:t>
            </a:fld>
            <a:endParaRPr lang="da-DK" dirty="0"/>
          </a:p>
        </p:txBody>
      </p:sp>
      <p:sp>
        <p:nvSpPr>
          <p:cNvPr id="4" name="Pladsholder til slidenummer 3">
            <a:extLst>
              <a:ext uri="{FF2B5EF4-FFF2-40B4-BE49-F238E27FC236}">
                <a16:creationId xmlns:a16="http://schemas.microsoft.com/office/drawing/2014/main" id="{19BF9514-B8FF-4443-83F4-A463FE0049D0}"/>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9238474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illede og tekst 8">
    <p:spTree>
      <p:nvGrpSpPr>
        <p:cNvPr id="1" name=""/>
        <p:cNvGrpSpPr/>
        <p:nvPr/>
      </p:nvGrpSpPr>
      <p:grpSpPr>
        <a:xfrm>
          <a:off x="0" y="0"/>
          <a:ext cx="0" cy="0"/>
          <a:chOff x="0" y="0"/>
          <a:chExt cx="0" cy="0"/>
        </a:xfrm>
      </p:grpSpPr>
      <p:pic>
        <p:nvPicPr>
          <p:cNvPr id="3" name="Billede 2"/>
          <p:cNvPicPr>
            <a:picLocks noChangeAspect="1"/>
          </p:cNvPicPr>
          <p:nvPr userDrawn="1"/>
        </p:nvPicPr>
        <p:blipFill rotWithShape="1">
          <a:blip r:embed="rId2">
            <a:extLst>
              <a:ext uri="{28A0092B-C50C-407E-A947-70E740481C1C}">
                <a14:useLocalDpi xmlns:a14="http://schemas.microsoft.com/office/drawing/2010/main" val="0"/>
              </a:ext>
            </a:extLst>
          </a:blip>
          <a:srcRect l="8504" t="13117" r="51380" b="11513"/>
          <a:stretch/>
        </p:blipFill>
        <p:spPr>
          <a:xfrm flipH="1">
            <a:off x="6719249" y="0"/>
            <a:ext cx="5472752" cy="6858000"/>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8" name="Titel 1">
            <a:extLst>
              <a:ext uri="{FF2B5EF4-FFF2-40B4-BE49-F238E27FC236}">
                <a16:creationId xmlns:a16="http://schemas.microsoft.com/office/drawing/2014/main" id="{C3138027-8993-427A-8A9A-E05FFA4645E3}"/>
              </a:ext>
            </a:extLst>
          </p:cNvPr>
          <p:cNvSpPr>
            <a:spLocks noGrp="1"/>
          </p:cNvSpPr>
          <p:nvPr>
            <p:ph type="title" hasCustomPrompt="1"/>
          </p:nvPr>
        </p:nvSpPr>
        <p:spPr>
          <a:xfrm>
            <a:off x="847436" y="954811"/>
            <a:ext cx="5248564" cy="1603931"/>
          </a:xfrm>
        </p:spPr>
        <p:txBody>
          <a:bodyPr>
            <a:normAutofit/>
          </a:bodyPr>
          <a:lstStyle>
            <a:lvl1pPr>
              <a:defRPr sz="3600"/>
            </a:lvl1pPr>
          </a:lstStyle>
          <a:p>
            <a:r>
              <a:rPr lang="da-DK" dirty="0"/>
              <a:t>Tekst med billede eller grafik</a:t>
            </a:r>
          </a:p>
        </p:txBody>
      </p:sp>
      <p:sp>
        <p:nvSpPr>
          <p:cNvPr id="9" name="Pladsholder til tekst 3">
            <a:extLst>
              <a:ext uri="{FF2B5EF4-FFF2-40B4-BE49-F238E27FC236}">
                <a16:creationId xmlns:a16="http://schemas.microsoft.com/office/drawing/2014/main" id="{46E065D9-94C5-4E0B-8642-472BE0BB5FAB}"/>
              </a:ext>
            </a:extLst>
          </p:cNvPr>
          <p:cNvSpPr>
            <a:spLocks noGrp="1"/>
          </p:cNvSpPr>
          <p:nvPr>
            <p:ph type="body" sz="quarter" idx="14"/>
          </p:nvPr>
        </p:nvSpPr>
        <p:spPr>
          <a:xfrm>
            <a:off x="847437" y="3035302"/>
            <a:ext cx="5248562" cy="2835275"/>
          </a:xfrm>
        </p:spPr>
        <p:txBody>
          <a:bodyPr>
            <a:normAutofit/>
          </a:bodyPr>
          <a:lstStyle>
            <a:lvl1pPr>
              <a:spcBef>
                <a:spcPts val="0"/>
              </a:spcBef>
              <a:defRPr sz="2000"/>
            </a:lvl1pPr>
          </a:lstStyle>
          <a:p>
            <a:pPr lvl="0"/>
            <a:r>
              <a:rPr lang="da-DK" smtClean="0"/>
              <a:t>Rediger typografien i masterens</a:t>
            </a:r>
          </a:p>
        </p:txBody>
      </p:sp>
      <p:sp>
        <p:nvSpPr>
          <p:cNvPr id="2" name="Pladsholder til dato 1">
            <a:extLst>
              <a:ext uri="{FF2B5EF4-FFF2-40B4-BE49-F238E27FC236}">
                <a16:creationId xmlns:a16="http://schemas.microsoft.com/office/drawing/2014/main" id="{E49FAEC5-325B-416C-8FAF-339BE7C8EEA3}"/>
              </a:ext>
            </a:extLst>
          </p:cNvPr>
          <p:cNvSpPr>
            <a:spLocks noGrp="1"/>
          </p:cNvSpPr>
          <p:nvPr>
            <p:ph type="dt" sz="half" idx="15"/>
          </p:nvPr>
        </p:nvSpPr>
        <p:spPr/>
        <p:txBody>
          <a:bodyPr/>
          <a:lstStyle/>
          <a:p>
            <a:fld id="{B15E1751-9197-4F4C-85A7-3080399DBC9D}" type="datetime1">
              <a:rPr lang="da-DK" smtClean="0"/>
              <a:t>13-02-2024</a:t>
            </a:fld>
            <a:endParaRPr lang="da-DK" dirty="0"/>
          </a:p>
        </p:txBody>
      </p:sp>
      <p:sp>
        <p:nvSpPr>
          <p:cNvPr id="4" name="Pladsholder til slidenummer 3">
            <a:extLst>
              <a:ext uri="{FF2B5EF4-FFF2-40B4-BE49-F238E27FC236}">
                <a16:creationId xmlns:a16="http://schemas.microsoft.com/office/drawing/2014/main" id="{86F6079E-CEFE-44BF-A857-696AC29A7E43}"/>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15787786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llede og tekst 10">
    <p:spTree>
      <p:nvGrpSpPr>
        <p:cNvPr id="1" name=""/>
        <p:cNvGrpSpPr/>
        <p:nvPr/>
      </p:nvGrpSpPr>
      <p:grpSpPr>
        <a:xfrm>
          <a:off x="0" y="0"/>
          <a:ext cx="0" cy="0"/>
          <a:chOff x="0" y="0"/>
          <a:chExt cx="0" cy="0"/>
        </a:xfrm>
      </p:grpSpPr>
      <p:pic>
        <p:nvPicPr>
          <p:cNvPr id="3" name="Billede 2"/>
          <p:cNvPicPr>
            <a:picLocks noChangeAspect="1"/>
          </p:cNvPicPr>
          <p:nvPr userDrawn="1"/>
        </p:nvPicPr>
        <p:blipFill rotWithShape="1">
          <a:blip r:embed="rId2">
            <a:extLst>
              <a:ext uri="{28A0092B-C50C-407E-A947-70E740481C1C}">
                <a14:useLocalDpi xmlns:a14="http://schemas.microsoft.com/office/drawing/2010/main" val="0"/>
              </a:ext>
            </a:extLst>
          </a:blip>
          <a:srcRect l="37316" t="1720" r="12829" b="4106"/>
          <a:stretch/>
        </p:blipFill>
        <p:spPr>
          <a:xfrm>
            <a:off x="6782939" y="-16941"/>
            <a:ext cx="5472751" cy="6895413"/>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9" name="Titel 1">
            <a:extLst>
              <a:ext uri="{FF2B5EF4-FFF2-40B4-BE49-F238E27FC236}">
                <a16:creationId xmlns:a16="http://schemas.microsoft.com/office/drawing/2014/main" id="{74534C79-F090-4118-8828-CDF602CDED48}"/>
              </a:ext>
            </a:extLst>
          </p:cNvPr>
          <p:cNvSpPr>
            <a:spLocks noGrp="1"/>
          </p:cNvSpPr>
          <p:nvPr>
            <p:ph type="title" hasCustomPrompt="1"/>
          </p:nvPr>
        </p:nvSpPr>
        <p:spPr>
          <a:xfrm>
            <a:off x="847437" y="954811"/>
            <a:ext cx="5248562" cy="1603931"/>
          </a:xfrm>
        </p:spPr>
        <p:txBody>
          <a:bodyPr>
            <a:normAutofit/>
          </a:bodyPr>
          <a:lstStyle>
            <a:lvl1pPr>
              <a:defRPr sz="3600"/>
            </a:lvl1pPr>
          </a:lstStyle>
          <a:p>
            <a:r>
              <a:rPr lang="da-DK" dirty="0"/>
              <a:t>Tekst med billede eller grafik</a:t>
            </a:r>
          </a:p>
        </p:txBody>
      </p:sp>
      <p:sp>
        <p:nvSpPr>
          <p:cNvPr id="10" name="Pladsholder til tekst 3">
            <a:extLst>
              <a:ext uri="{FF2B5EF4-FFF2-40B4-BE49-F238E27FC236}">
                <a16:creationId xmlns:a16="http://schemas.microsoft.com/office/drawing/2014/main" id="{5F570295-6CCC-4C74-805D-55B9B3DEA6B5}"/>
              </a:ext>
            </a:extLst>
          </p:cNvPr>
          <p:cNvSpPr>
            <a:spLocks noGrp="1"/>
          </p:cNvSpPr>
          <p:nvPr>
            <p:ph type="body" sz="quarter" idx="14"/>
          </p:nvPr>
        </p:nvSpPr>
        <p:spPr>
          <a:xfrm>
            <a:off x="847437" y="3035302"/>
            <a:ext cx="5248562" cy="2835275"/>
          </a:xfrm>
        </p:spPr>
        <p:txBody>
          <a:bodyPr>
            <a:normAutofit/>
          </a:bodyPr>
          <a:lstStyle>
            <a:lvl1pPr>
              <a:lnSpc>
                <a:spcPct val="100000"/>
              </a:lnSpc>
              <a:spcBef>
                <a:spcPts val="0"/>
              </a:spcBef>
              <a:defRPr sz="2000"/>
            </a:lvl1pPr>
          </a:lstStyle>
          <a:p>
            <a:pPr lvl="0"/>
            <a:r>
              <a:rPr lang="da-DK" smtClean="0"/>
              <a:t>Rediger typografien i masterens</a:t>
            </a:r>
          </a:p>
        </p:txBody>
      </p:sp>
      <p:sp>
        <p:nvSpPr>
          <p:cNvPr id="2" name="Pladsholder til dato 1">
            <a:extLst>
              <a:ext uri="{FF2B5EF4-FFF2-40B4-BE49-F238E27FC236}">
                <a16:creationId xmlns:a16="http://schemas.microsoft.com/office/drawing/2014/main" id="{7B6CDCEF-7BB7-4681-B0C1-B48961C7D974}"/>
              </a:ext>
            </a:extLst>
          </p:cNvPr>
          <p:cNvSpPr>
            <a:spLocks noGrp="1"/>
          </p:cNvSpPr>
          <p:nvPr>
            <p:ph type="dt" sz="half" idx="15"/>
          </p:nvPr>
        </p:nvSpPr>
        <p:spPr/>
        <p:txBody>
          <a:bodyPr/>
          <a:lstStyle/>
          <a:p>
            <a:fld id="{EE28E172-4DC5-4D30-88AA-260C3B3E9508}" type="datetime1">
              <a:rPr lang="da-DK" smtClean="0"/>
              <a:t>13-02-2024</a:t>
            </a:fld>
            <a:endParaRPr lang="da-DK" dirty="0"/>
          </a:p>
        </p:txBody>
      </p:sp>
      <p:sp>
        <p:nvSpPr>
          <p:cNvPr id="4" name="Pladsholder til slidenummer 3">
            <a:extLst>
              <a:ext uri="{FF2B5EF4-FFF2-40B4-BE49-F238E27FC236}">
                <a16:creationId xmlns:a16="http://schemas.microsoft.com/office/drawing/2014/main" id="{F589A40F-09F9-48E1-BABD-C46013B151F4}"/>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10136252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llede og tekst 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10" name="Pladsholder til tekst 3">
            <a:extLst>
              <a:ext uri="{FF2B5EF4-FFF2-40B4-BE49-F238E27FC236}">
                <a16:creationId xmlns:a16="http://schemas.microsoft.com/office/drawing/2014/main" id="{A9B749E7-2D41-1942-B592-0F9A4DB661F3}"/>
              </a:ext>
            </a:extLst>
          </p:cNvPr>
          <p:cNvSpPr>
            <a:spLocks noGrp="1"/>
          </p:cNvSpPr>
          <p:nvPr>
            <p:ph type="body" sz="quarter" idx="14"/>
          </p:nvPr>
        </p:nvSpPr>
        <p:spPr>
          <a:xfrm>
            <a:off x="6105238" y="3035302"/>
            <a:ext cx="5256210" cy="2835275"/>
          </a:xfrm>
        </p:spPr>
        <p:txBody>
          <a:bodyPr>
            <a:normAutofit/>
          </a:bodyPr>
          <a:lstStyle>
            <a:lvl1pPr>
              <a:lnSpc>
                <a:spcPct val="100000"/>
              </a:lnSpc>
              <a:spcBef>
                <a:spcPts val="0"/>
              </a:spcBef>
              <a:defRPr sz="2000"/>
            </a:lvl1pPr>
          </a:lstStyle>
          <a:p>
            <a:pPr lvl="0"/>
            <a:r>
              <a:rPr lang="da-DK" smtClean="0"/>
              <a:t>Rediger typografien i masterens</a:t>
            </a:r>
          </a:p>
        </p:txBody>
      </p:sp>
      <p:sp>
        <p:nvSpPr>
          <p:cNvPr id="3" name="Pladsholder til dato 2">
            <a:extLst>
              <a:ext uri="{FF2B5EF4-FFF2-40B4-BE49-F238E27FC236}">
                <a16:creationId xmlns:a16="http://schemas.microsoft.com/office/drawing/2014/main" id="{56E0FBD1-751A-4A22-9642-CAC0629668F6}"/>
              </a:ext>
            </a:extLst>
          </p:cNvPr>
          <p:cNvSpPr>
            <a:spLocks noGrp="1"/>
          </p:cNvSpPr>
          <p:nvPr>
            <p:ph type="dt" sz="half" idx="15"/>
          </p:nvPr>
        </p:nvSpPr>
        <p:spPr/>
        <p:txBody>
          <a:bodyPr/>
          <a:lstStyle/>
          <a:p>
            <a:fld id="{CDA2B7A0-77C2-48C5-AFDE-E62C0C26859F}" type="datetime1">
              <a:rPr lang="da-DK" smtClean="0"/>
              <a:t>13-02-2024</a:t>
            </a:fld>
            <a:endParaRPr lang="da-DK" dirty="0"/>
          </a:p>
        </p:txBody>
      </p:sp>
      <p:sp>
        <p:nvSpPr>
          <p:cNvPr id="4" name="Pladsholder til slidenummer 3">
            <a:extLst>
              <a:ext uri="{FF2B5EF4-FFF2-40B4-BE49-F238E27FC236}">
                <a16:creationId xmlns:a16="http://schemas.microsoft.com/office/drawing/2014/main" id="{0C1A3036-0A25-42CC-B3C9-9546D3C9718C}"/>
              </a:ext>
            </a:extLst>
          </p:cNvPr>
          <p:cNvSpPr>
            <a:spLocks noGrp="1"/>
          </p:cNvSpPr>
          <p:nvPr>
            <p:ph type="sldNum" sz="quarter" idx="16"/>
          </p:nvPr>
        </p:nvSpPr>
        <p:spPr/>
        <p:txBody>
          <a:bodyPr/>
          <a:lstStyle>
            <a:lvl1pPr>
              <a:defRPr>
                <a:solidFill>
                  <a:schemeClr val="bg1"/>
                </a:solidFill>
              </a:defRPr>
            </a:lvl1pPr>
          </a:lstStyle>
          <a:p>
            <a:fld id="{EC3C5A53-63B3-440C-885B-99BD1D9B0B2D}" type="slidenum">
              <a:rPr lang="da-DK" smtClean="0"/>
              <a:pPr/>
              <a:t>‹nr.›</a:t>
            </a:fld>
            <a:endParaRPr lang="da-DK" dirty="0"/>
          </a:p>
        </p:txBody>
      </p:sp>
      <p:pic>
        <p:nvPicPr>
          <p:cNvPr id="5" name="Billed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446327" cy="6858000"/>
          </a:xfrm>
          <a:prstGeom prst="rect">
            <a:avLst/>
          </a:prstGeom>
        </p:spPr>
      </p:pic>
    </p:spTree>
    <p:extLst>
      <p:ext uri="{BB962C8B-B14F-4D97-AF65-F5344CB8AC3E}">
        <p14:creationId xmlns:p14="http://schemas.microsoft.com/office/powerpoint/2010/main" val="428920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slide Orange">
    <p:spTree>
      <p:nvGrpSpPr>
        <p:cNvPr id="1" name=""/>
        <p:cNvGrpSpPr/>
        <p:nvPr/>
      </p:nvGrpSpPr>
      <p:grpSpPr>
        <a:xfrm>
          <a:off x="0" y="0"/>
          <a:ext cx="0" cy="0"/>
          <a:chOff x="0" y="0"/>
          <a:chExt cx="0" cy="0"/>
        </a:xfrm>
      </p:grpSpPr>
      <p:sp>
        <p:nvSpPr>
          <p:cNvPr id="3" name="Pladsholder til billede 2"/>
          <p:cNvSpPr>
            <a:spLocks noGrp="1"/>
          </p:cNvSpPr>
          <p:nvPr>
            <p:ph type="pic" sz="quarter" idx="10"/>
          </p:nvPr>
        </p:nvSpPr>
        <p:spPr>
          <a:xfrm>
            <a:off x="0" y="0"/>
            <a:ext cx="12192000" cy="6858000"/>
          </a:xfrm>
        </p:spPr>
        <p:txBody>
          <a:bodyPr/>
          <a:lstStyle/>
          <a:p>
            <a:r>
              <a:rPr lang="da-DK" smtClean="0"/>
              <a:t>Klik på ikonet for at tilføje et billede</a:t>
            </a:r>
            <a:endParaRPr lang="da-DK" dirty="0"/>
          </a:p>
        </p:txBody>
      </p:sp>
      <p:sp>
        <p:nvSpPr>
          <p:cNvPr id="10" name="Titel 1">
            <a:extLst>
              <a:ext uri="{FF2B5EF4-FFF2-40B4-BE49-F238E27FC236}">
                <a16:creationId xmlns:a16="http://schemas.microsoft.com/office/drawing/2014/main" id="{5D9E9F91-3928-4859-BD8F-850DE0137842}"/>
              </a:ext>
            </a:extLst>
          </p:cNvPr>
          <p:cNvSpPr>
            <a:spLocks noGrp="1"/>
          </p:cNvSpPr>
          <p:nvPr>
            <p:ph type="ctrTitle" hasCustomPrompt="1"/>
          </p:nvPr>
        </p:nvSpPr>
        <p:spPr>
          <a:xfrm>
            <a:off x="844496" y="2227630"/>
            <a:ext cx="4929771" cy="1793839"/>
          </a:xfrm>
        </p:spPr>
        <p:txBody>
          <a:bodyPr anchor="b"/>
          <a:lstStyle>
            <a:lvl1pPr algn="l">
              <a:defRPr sz="4800" b="0">
                <a:solidFill>
                  <a:srgbClr val="004567"/>
                </a:solidFill>
              </a:defRPr>
            </a:lvl1pPr>
          </a:lstStyle>
          <a:p>
            <a:r>
              <a:rPr lang="da-DK" dirty="0" smtClean="0"/>
              <a:t>Overskrift</a:t>
            </a:r>
            <a:endParaRPr lang="da-DK" dirty="0"/>
          </a:p>
        </p:txBody>
      </p:sp>
      <p:sp>
        <p:nvSpPr>
          <p:cNvPr id="12" name="Undertitel 2">
            <a:extLst>
              <a:ext uri="{FF2B5EF4-FFF2-40B4-BE49-F238E27FC236}">
                <a16:creationId xmlns:a16="http://schemas.microsoft.com/office/drawing/2014/main" id="{88609712-B46B-411B-A0E1-10AB82BB83CB}"/>
              </a:ext>
            </a:extLst>
          </p:cNvPr>
          <p:cNvSpPr>
            <a:spLocks noGrp="1"/>
          </p:cNvSpPr>
          <p:nvPr>
            <p:ph type="subTitle" idx="1" hasCustomPrompt="1"/>
          </p:nvPr>
        </p:nvSpPr>
        <p:spPr>
          <a:xfrm>
            <a:off x="848138" y="4364918"/>
            <a:ext cx="9144000" cy="527577"/>
          </a:xfrm>
        </p:spPr>
        <p:txBody>
          <a:bodyPr>
            <a:normAutofit/>
          </a:bodyPr>
          <a:lstStyle>
            <a:lvl1pPr marL="0" indent="0" algn="l">
              <a:buNone/>
              <a:defRPr sz="1800">
                <a:solidFill>
                  <a:srgbClr val="00456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smtClean="0"/>
              <a:t>Underoverskrift</a:t>
            </a:r>
            <a:endParaRPr lang="da-DK" dirty="0"/>
          </a:p>
        </p:txBody>
      </p:sp>
      <p:pic>
        <p:nvPicPr>
          <p:cNvPr id="7" name="Billede 6">
            <a:extLst>
              <a:ext uri="{FF2B5EF4-FFF2-40B4-BE49-F238E27FC236}">
                <a16:creationId xmlns:a16="http://schemas.microsoft.com/office/drawing/2014/main" id="{7E396130-2DA9-FA4F-A542-0BC1F3B6FA69}"/>
              </a:ext>
            </a:extLst>
          </p:cNvPr>
          <p:cNvPicPr>
            <a:picLocks noChangeAspect="1"/>
          </p:cNvPicPr>
          <p:nvPr userDrawn="1"/>
        </p:nvPicPr>
        <p:blipFill>
          <a:blip r:embed="rId2"/>
          <a:stretch>
            <a:fillRect/>
          </a:stretch>
        </p:blipFill>
        <p:spPr>
          <a:xfrm>
            <a:off x="11326308" y="360785"/>
            <a:ext cx="501602" cy="501602"/>
          </a:xfrm>
          <a:prstGeom prst="rect">
            <a:avLst/>
          </a:prstGeom>
        </p:spPr>
      </p:pic>
    </p:spTree>
    <p:extLst>
      <p:ext uri="{BB962C8B-B14F-4D97-AF65-F5344CB8AC3E}">
        <p14:creationId xmlns:p14="http://schemas.microsoft.com/office/powerpoint/2010/main" val="17270988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Billede og tekst 10">
    <p:spTree>
      <p:nvGrpSpPr>
        <p:cNvPr id="1" name=""/>
        <p:cNvGrpSpPr/>
        <p:nvPr/>
      </p:nvGrpSpPr>
      <p:grpSpPr>
        <a:xfrm>
          <a:off x="0" y="0"/>
          <a:ext cx="0" cy="0"/>
          <a:chOff x="0" y="0"/>
          <a:chExt cx="0" cy="0"/>
        </a:xfrm>
      </p:grpSpPr>
      <p:pic>
        <p:nvPicPr>
          <p:cNvPr id="3" name="Billed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42176" y="0"/>
            <a:ext cx="5449824" cy="6858000"/>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9" name="Titel 1">
            <a:extLst>
              <a:ext uri="{FF2B5EF4-FFF2-40B4-BE49-F238E27FC236}">
                <a16:creationId xmlns:a16="http://schemas.microsoft.com/office/drawing/2014/main" id="{74534C79-F090-4118-8828-CDF602CDED48}"/>
              </a:ext>
            </a:extLst>
          </p:cNvPr>
          <p:cNvSpPr>
            <a:spLocks noGrp="1"/>
          </p:cNvSpPr>
          <p:nvPr>
            <p:ph type="title" hasCustomPrompt="1"/>
          </p:nvPr>
        </p:nvSpPr>
        <p:spPr>
          <a:xfrm>
            <a:off x="847437" y="954811"/>
            <a:ext cx="5248562" cy="1603931"/>
          </a:xfrm>
        </p:spPr>
        <p:txBody>
          <a:bodyPr>
            <a:normAutofit/>
          </a:bodyPr>
          <a:lstStyle>
            <a:lvl1pPr>
              <a:defRPr sz="3600"/>
            </a:lvl1pPr>
          </a:lstStyle>
          <a:p>
            <a:r>
              <a:rPr lang="da-DK" dirty="0"/>
              <a:t>Tekst med billede eller grafik</a:t>
            </a:r>
          </a:p>
        </p:txBody>
      </p:sp>
      <p:sp>
        <p:nvSpPr>
          <p:cNvPr id="10" name="Pladsholder til tekst 3">
            <a:extLst>
              <a:ext uri="{FF2B5EF4-FFF2-40B4-BE49-F238E27FC236}">
                <a16:creationId xmlns:a16="http://schemas.microsoft.com/office/drawing/2014/main" id="{5F570295-6CCC-4C74-805D-55B9B3DEA6B5}"/>
              </a:ext>
            </a:extLst>
          </p:cNvPr>
          <p:cNvSpPr>
            <a:spLocks noGrp="1"/>
          </p:cNvSpPr>
          <p:nvPr>
            <p:ph type="body" sz="quarter" idx="14"/>
          </p:nvPr>
        </p:nvSpPr>
        <p:spPr>
          <a:xfrm>
            <a:off x="847437" y="3035302"/>
            <a:ext cx="5248562" cy="2835275"/>
          </a:xfrm>
        </p:spPr>
        <p:txBody>
          <a:bodyPr>
            <a:normAutofit/>
          </a:bodyPr>
          <a:lstStyle>
            <a:lvl1pPr>
              <a:lnSpc>
                <a:spcPct val="100000"/>
              </a:lnSpc>
              <a:spcBef>
                <a:spcPts val="0"/>
              </a:spcBef>
              <a:defRPr sz="2000"/>
            </a:lvl1pPr>
          </a:lstStyle>
          <a:p>
            <a:pPr lvl="0"/>
            <a:r>
              <a:rPr lang="da-DK" smtClean="0"/>
              <a:t>Rediger typografien i masterens</a:t>
            </a:r>
          </a:p>
        </p:txBody>
      </p:sp>
      <p:sp>
        <p:nvSpPr>
          <p:cNvPr id="2" name="Pladsholder til dato 1">
            <a:extLst>
              <a:ext uri="{FF2B5EF4-FFF2-40B4-BE49-F238E27FC236}">
                <a16:creationId xmlns:a16="http://schemas.microsoft.com/office/drawing/2014/main" id="{7B6CDCEF-7BB7-4681-B0C1-B48961C7D974}"/>
              </a:ext>
            </a:extLst>
          </p:cNvPr>
          <p:cNvSpPr>
            <a:spLocks noGrp="1"/>
          </p:cNvSpPr>
          <p:nvPr>
            <p:ph type="dt" sz="half" idx="15"/>
          </p:nvPr>
        </p:nvSpPr>
        <p:spPr/>
        <p:txBody>
          <a:bodyPr/>
          <a:lstStyle/>
          <a:p>
            <a:fld id="{EE28E172-4DC5-4D30-88AA-260C3B3E9508}" type="datetime1">
              <a:rPr lang="da-DK" smtClean="0"/>
              <a:t>13-02-2024</a:t>
            </a:fld>
            <a:endParaRPr lang="da-DK" dirty="0"/>
          </a:p>
        </p:txBody>
      </p:sp>
      <p:sp>
        <p:nvSpPr>
          <p:cNvPr id="4" name="Pladsholder til slidenummer 3">
            <a:extLst>
              <a:ext uri="{FF2B5EF4-FFF2-40B4-BE49-F238E27FC236}">
                <a16:creationId xmlns:a16="http://schemas.microsoft.com/office/drawing/2014/main" id="{F589A40F-09F9-48E1-BABD-C46013B151F4}"/>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24657120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Billede og tekst 1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7" name="Pladsholder til tekst 3">
            <a:extLst>
              <a:ext uri="{FF2B5EF4-FFF2-40B4-BE49-F238E27FC236}">
                <a16:creationId xmlns:a16="http://schemas.microsoft.com/office/drawing/2014/main" id="{8E7380C1-4CCE-441D-82FA-69BAD4460C5B}"/>
              </a:ext>
            </a:extLst>
          </p:cNvPr>
          <p:cNvSpPr>
            <a:spLocks noGrp="1"/>
          </p:cNvSpPr>
          <p:nvPr>
            <p:ph type="body" sz="quarter" idx="14"/>
          </p:nvPr>
        </p:nvSpPr>
        <p:spPr>
          <a:xfrm>
            <a:off x="6105940" y="3035302"/>
            <a:ext cx="5256212" cy="2835275"/>
          </a:xfrm>
        </p:spPr>
        <p:txBody>
          <a:bodyPr>
            <a:normAutofit/>
          </a:bodyPr>
          <a:lstStyle>
            <a:lvl1pPr>
              <a:lnSpc>
                <a:spcPct val="100000"/>
              </a:lnSpc>
              <a:spcBef>
                <a:spcPts val="0"/>
              </a:spcBef>
              <a:defRPr sz="2000"/>
            </a:lvl1pPr>
          </a:lstStyle>
          <a:p>
            <a:pPr lvl="0"/>
            <a:r>
              <a:rPr lang="da-DK" smtClean="0"/>
              <a:t>Rediger typografien i masterens</a:t>
            </a:r>
          </a:p>
        </p:txBody>
      </p:sp>
      <p:sp>
        <p:nvSpPr>
          <p:cNvPr id="3" name="Pladsholder til dato 2">
            <a:extLst>
              <a:ext uri="{FF2B5EF4-FFF2-40B4-BE49-F238E27FC236}">
                <a16:creationId xmlns:a16="http://schemas.microsoft.com/office/drawing/2014/main" id="{E9C41E01-FC1C-4280-9611-9DEA5A7AAE13}"/>
              </a:ext>
            </a:extLst>
          </p:cNvPr>
          <p:cNvSpPr>
            <a:spLocks noGrp="1"/>
          </p:cNvSpPr>
          <p:nvPr>
            <p:ph type="dt" sz="half" idx="15"/>
          </p:nvPr>
        </p:nvSpPr>
        <p:spPr/>
        <p:txBody>
          <a:bodyPr/>
          <a:lstStyle/>
          <a:p>
            <a:fld id="{B2C182BD-2260-4588-BA34-E412055E7EC8}" type="datetime1">
              <a:rPr lang="da-DK" smtClean="0"/>
              <a:t>13-02-2024</a:t>
            </a:fld>
            <a:endParaRPr lang="da-DK" dirty="0"/>
          </a:p>
        </p:txBody>
      </p:sp>
      <p:sp>
        <p:nvSpPr>
          <p:cNvPr id="4" name="Pladsholder til slidenummer 3">
            <a:extLst>
              <a:ext uri="{FF2B5EF4-FFF2-40B4-BE49-F238E27FC236}">
                <a16:creationId xmlns:a16="http://schemas.microsoft.com/office/drawing/2014/main" id="{17EF96B9-7127-43C1-85F5-C12840F6D254}"/>
              </a:ext>
            </a:extLst>
          </p:cNvPr>
          <p:cNvSpPr>
            <a:spLocks noGrp="1"/>
          </p:cNvSpPr>
          <p:nvPr>
            <p:ph type="sldNum" sz="quarter" idx="16"/>
          </p:nvPr>
        </p:nvSpPr>
        <p:spPr/>
        <p:txBody>
          <a:bodyPr/>
          <a:lstStyle>
            <a:lvl1pPr>
              <a:defRPr>
                <a:solidFill>
                  <a:schemeClr val="bg1"/>
                </a:solidFill>
              </a:defRPr>
            </a:lvl1pPr>
          </a:lstStyle>
          <a:p>
            <a:fld id="{EC3C5A53-63B3-440C-885B-99BD1D9B0B2D}" type="slidenum">
              <a:rPr lang="da-DK" smtClean="0"/>
              <a:pPr/>
              <a:t>‹nr.›</a:t>
            </a:fld>
            <a:endParaRPr lang="da-DK" dirty="0"/>
          </a:p>
        </p:txBody>
      </p:sp>
      <p:pic>
        <p:nvPicPr>
          <p:cNvPr id="5" name="Billed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442567" cy="6858000"/>
          </a:xfrm>
          <a:prstGeom prst="rect">
            <a:avLst/>
          </a:prstGeom>
        </p:spPr>
      </p:pic>
    </p:spTree>
    <p:extLst>
      <p:ext uri="{BB962C8B-B14F-4D97-AF65-F5344CB8AC3E}">
        <p14:creationId xmlns:p14="http://schemas.microsoft.com/office/powerpoint/2010/main" val="21506410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Billede og tekst 6">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4EE14D22-E11C-4544-BC78-854E987AD838}"/>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12" name="Titel 1">
            <a:extLst>
              <a:ext uri="{FF2B5EF4-FFF2-40B4-BE49-F238E27FC236}">
                <a16:creationId xmlns:a16="http://schemas.microsoft.com/office/drawing/2014/main" id="{06C32D2F-C381-450B-BAE3-750578BCA815}"/>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sp>
        <p:nvSpPr>
          <p:cNvPr id="13" name="Pladsholder til tekst 3">
            <a:extLst>
              <a:ext uri="{FF2B5EF4-FFF2-40B4-BE49-F238E27FC236}">
                <a16:creationId xmlns:a16="http://schemas.microsoft.com/office/drawing/2014/main" id="{701988B6-3FA0-4875-B1C6-59722A0BF1B1}"/>
              </a:ext>
            </a:extLst>
          </p:cNvPr>
          <p:cNvSpPr>
            <a:spLocks noGrp="1"/>
          </p:cNvSpPr>
          <p:nvPr>
            <p:ph type="body" sz="quarter" idx="14"/>
          </p:nvPr>
        </p:nvSpPr>
        <p:spPr>
          <a:xfrm>
            <a:off x="6096001" y="3035302"/>
            <a:ext cx="5256213" cy="2835275"/>
          </a:xfrm>
        </p:spPr>
        <p:txBody>
          <a:bodyPr>
            <a:normAutofit/>
          </a:bodyPr>
          <a:lstStyle>
            <a:lvl1pPr>
              <a:lnSpc>
                <a:spcPct val="100000"/>
              </a:lnSpc>
              <a:spcBef>
                <a:spcPts val="0"/>
              </a:spcBef>
              <a:defRPr sz="2000"/>
            </a:lvl1pPr>
          </a:lstStyle>
          <a:p>
            <a:pPr lvl="0"/>
            <a:r>
              <a:rPr lang="da-DK" smtClean="0"/>
              <a:t>Rediger typografien i masterens</a:t>
            </a:r>
          </a:p>
        </p:txBody>
      </p:sp>
      <p:sp>
        <p:nvSpPr>
          <p:cNvPr id="2" name="Pladsholder til dato 1">
            <a:extLst>
              <a:ext uri="{FF2B5EF4-FFF2-40B4-BE49-F238E27FC236}">
                <a16:creationId xmlns:a16="http://schemas.microsoft.com/office/drawing/2014/main" id="{AAD1CD19-2F6C-460F-B669-7C92067E550B}"/>
              </a:ext>
            </a:extLst>
          </p:cNvPr>
          <p:cNvSpPr>
            <a:spLocks noGrp="1"/>
          </p:cNvSpPr>
          <p:nvPr>
            <p:ph type="dt" sz="half" idx="15"/>
          </p:nvPr>
        </p:nvSpPr>
        <p:spPr/>
        <p:txBody>
          <a:bodyPr/>
          <a:lstStyle/>
          <a:p>
            <a:fld id="{A19C3704-D0D7-486C-B7BB-A937CB600AC7}" type="datetime1">
              <a:rPr lang="da-DK" smtClean="0"/>
              <a:t>13-02-2024</a:t>
            </a:fld>
            <a:endParaRPr lang="da-DK" dirty="0"/>
          </a:p>
        </p:txBody>
      </p:sp>
      <p:sp>
        <p:nvSpPr>
          <p:cNvPr id="3" name="Pladsholder til slidenummer 2">
            <a:extLst>
              <a:ext uri="{FF2B5EF4-FFF2-40B4-BE49-F238E27FC236}">
                <a16:creationId xmlns:a16="http://schemas.microsoft.com/office/drawing/2014/main" id="{76C0AFC8-1EDD-4F4B-8E56-C19BD9CACC5E}"/>
              </a:ext>
            </a:extLst>
          </p:cNvPr>
          <p:cNvSpPr>
            <a:spLocks noGrp="1"/>
          </p:cNvSpPr>
          <p:nvPr>
            <p:ph type="sldNum" sz="quarter" idx="16"/>
          </p:nvPr>
        </p:nvSpPr>
        <p:spPr/>
        <p:txBody>
          <a:bodyPr/>
          <a:lstStyle/>
          <a:p>
            <a:fld id="{EC3C5A53-63B3-440C-885B-99BD1D9B0B2D}" type="slidenum">
              <a:rPr lang="da-DK" smtClean="0"/>
              <a:pPr/>
              <a:t>‹nr.›</a:t>
            </a:fld>
            <a:endParaRPr lang="da-DK" dirty="0"/>
          </a:p>
        </p:txBody>
      </p:sp>
      <p:pic>
        <p:nvPicPr>
          <p:cNvPr id="4" name="Billed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449824" cy="6848856"/>
          </a:xfrm>
          <a:prstGeom prst="rect">
            <a:avLst/>
          </a:prstGeom>
        </p:spPr>
      </p:pic>
    </p:spTree>
    <p:extLst>
      <p:ext uri="{BB962C8B-B14F-4D97-AF65-F5344CB8AC3E}">
        <p14:creationId xmlns:p14="http://schemas.microsoft.com/office/powerpoint/2010/main" val="39157181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Billede og tekst 1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7" name="Pladsholder til tekst 3">
            <a:extLst>
              <a:ext uri="{FF2B5EF4-FFF2-40B4-BE49-F238E27FC236}">
                <a16:creationId xmlns:a16="http://schemas.microsoft.com/office/drawing/2014/main" id="{8E7380C1-4CCE-441D-82FA-69BAD4460C5B}"/>
              </a:ext>
            </a:extLst>
          </p:cNvPr>
          <p:cNvSpPr>
            <a:spLocks noGrp="1"/>
          </p:cNvSpPr>
          <p:nvPr>
            <p:ph type="body" sz="quarter" idx="14"/>
          </p:nvPr>
        </p:nvSpPr>
        <p:spPr>
          <a:xfrm>
            <a:off x="6105940" y="3035302"/>
            <a:ext cx="5256212" cy="2835275"/>
          </a:xfrm>
        </p:spPr>
        <p:txBody>
          <a:bodyPr>
            <a:normAutofit/>
          </a:bodyPr>
          <a:lstStyle>
            <a:lvl1pPr>
              <a:lnSpc>
                <a:spcPct val="100000"/>
              </a:lnSpc>
              <a:spcBef>
                <a:spcPts val="0"/>
              </a:spcBef>
              <a:defRPr sz="2000"/>
            </a:lvl1pPr>
          </a:lstStyle>
          <a:p>
            <a:pPr lvl="0"/>
            <a:r>
              <a:rPr lang="da-DK" smtClean="0"/>
              <a:t>Rediger typografien i masterens</a:t>
            </a:r>
          </a:p>
        </p:txBody>
      </p:sp>
      <p:sp>
        <p:nvSpPr>
          <p:cNvPr id="3" name="Pladsholder til dato 2">
            <a:extLst>
              <a:ext uri="{FF2B5EF4-FFF2-40B4-BE49-F238E27FC236}">
                <a16:creationId xmlns:a16="http://schemas.microsoft.com/office/drawing/2014/main" id="{E9C41E01-FC1C-4280-9611-9DEA5A7AAE13}"/>
              </a:ext>
            </a:extLst>
          </p:cNvPr>
          <p:cNvSpPr>
            <a:spLocks noGrp="1"/>
          </p:cNvSpPr>
          <p:nvPr>
            <p:ph type="dt" sz="half" idx="15"/>
          </p:nvPr>
        </p:nvSpPr>
        <p:spPr/>
        <p:txBody>
          <a:bodyPr/>
          <a:lstStyle/>
          <a:p>
            <a:fld id="{B2C182BD-2260-4588-BA34-E412055E7EC8}" type="datetime1">
              <a:rPr lang="da-DK" smtClean="0"/>
              <a:t>13-02-2024</a:t>
            </a:fld>
            <a:endParaRPr lang="da-DK" dirty="0"/>
          </a:p>
        </p:txBody>
      </p:sp>
      <p:sp>
        <p:nvSpPr>
          <p:cNvPr id="4" name="Pladsholder til slidenummer 3">
            <a:extLst>
              <a:ext uri="{FF2B5EF4-FFF2-40B4-BE49-F238E27FC236}">
                <a16:creationId xmlns:a16="http://schemas.microsoft.com/office/drawing/2014/main" id="{17EF96B9-7127-43C1-85F5-C12840F6D254}"/>
              </a:ext>
            </a:extLst>
          </p:cNvPr>
          <p:cNvSpPr>
            <a:spLocks noGrp="1"/>
          </p:cNvSpPr>
          <p:nvPr>
            <p:ph type="sldNum" sz="quarter" idx="16"/>
          </p:nvPr>
        </p:nvSpPr>
        <p:spPr/>
        <p:txBody>
          <a:bodyPr/>
          <a:lstStyle>
            <a:lvl1pPr>
              <a:defRPr>
                <a:solidFill>
                  <a:schemeClr val="bg1"/>
                </a:solidFill>
              </a:defRPr>
            </a:lvl1pPr>
          </a:lstStyle>
          <a:p>
            <a:fld id="{EC3C5A53-63B3-440C-885B-99BD1D9B0B2D}" type="slidenum">
              <a:rPr lang="da-DK" smtClean="0"/>
              <a:pPr/>
              <a:t>‹nr.›</a:t>
            </a:fld>
            <a:endParaRPr lang="da-DK" dirty="0"/>
          </a:p>
        </p:txBody>
      </p:sp>
      <p:pic>
        <p:nvPicPr>
          <p:cNvPr id="6" name="Billed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449824" cy="6858000"/>
          </a:xfrm>
          <a:prstGeom prst="rect">
            <a:avLst/>
          </a:prstGeom>
        </p:spPr>
      </p:pic>
    </p:spTree>
    <p:extLst>
      <p:ext uri="{BB962C8B-B14F-4D97-AF65-F5344CB8AC3E}">
        <p14:creationId xmlns:p14="http://schemas.microsoft.com/office/powerpoint/2010/main" val="25097715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cSld name="Foto på hele formatet">
    <p:spTree>
      <p:nvGrpSpPr>
        <p:cNvPr id="1" name=""/>
        <p:cNvGrpSpPr/>
        <p:nvPr/>
      </p:nvGrpSpPr>
      <p:grpSpPr>
        <a:xfrm>
          <a:off x="0" y="0"/>
          <a:ext cx="0" cy="0"/>
          <a:chOff x="0" y="0"/>
          <a:chExt cx="0" cy="0"/>
        </a:xfrm>
      </p:grpSpPr>
      <p:sp>
        <p:nvSpPr>
          <p:cNvPr id="6" name="Pladsholder til billede 2"/>
          <p:cNvSpPr>
            <a:spLocks noGrp="1"/>
          </p:cNvSpPr>
          <p:nvPr>
            <p:ph type="pic" idx="11" hasCustomPrompt="1"/>
          </p:nvPr>
        </p:nvSpPr>
        <p:spPr>
          <a:xfrm>
            <a:off x="1" y="0"/>
            <a:ext cx="12192000" cy="6858000"/>
          </a:xfrm>
        </p:spPr>
        <p:txBody>
          <a:bodyPr/>
          <a:lstStyle>
            <a:lvl1pPr marL="0" indent="0" algn="ctr">
              <a:buNone/>
              <a:defRPr sz="2699" baseline="0"/>
            </a:lvl1pPr>
            <a:lvl2pPr marL="609402" indent="0">
              <a:buNone/>
              <a:defRPr sz="3699"/>
            </a:lvl2pPr>
            <a:lvl3pPr marL="1218804" indent="0">
              <a:buNone/>
              <a:defRPr sz="3199"/>
            </a:lvl3pPr>
            <a:lvl4pPr marL="1828205" indent="0">
              <a:buNone/>
              <a:defRPr sz="2699"/>
            </a:lvl4pPr>
            <a:lvl5pPr marL="2437607" indent="0">
              <a:buNone/>
              <a:defRPr sz="2699"/>
            </a:lvl5pPr>
            <a:lvl6pPr marL="3047010" indent="0">
              <a:buNone/>
              <a:defRPr sz="2699"/>
            </a:lvl6pPr>
            <a:lvl7pPr marL="3656412" indent="0">
              <a:buNone/>
              <a:defRPr sz="2699"/>
            </a:lvl7pPr>
            <a:lvl8pPr marL="4265813" indent="0">
              <a:buNone/>
              <a:defRPr sz="2699"/>
            </a:lvl8pPr>
            <a:lvl9pPr marL="4875215" indent="0">
              <a:buNone/>
              <a:defRPr sz="2699"/>
            </a:lvl9pPr>
          </a:lstStyle>
          <a:p>
            <a:r>
              <a:rPr lang="da-DK" dirty="0" smtClean="0"/>
              <a:t>Klik på ikonet for at tilføje et billede</a:t>
            </a:r>
            <a:br>
              <a:rPr lang="da-DK" dirty="0" smtClean="0"/>
            </a:br>
            <a:r>
              <a:rPr lang="da-DK" dirty="0" smtClean="0"/>
              <a:t/>
            </a:r>
            <a:br>
              <a:rPr lang="da-DK" dirty="0" smtClean="0"/>
            </a:br>
            <a:r>
              <a:rPr lang="da-DK" dirty="0" smtClean="0"/>
              <a:t/>
            </a:r>
            <a:br>
              <a:rPr lang="da-DK" dirty="0" smtClean="0"/>
            </a:br>
            <a:endParaRPr lang="da-DK" dirty="0"/>
          </a:p>
        </p:txBody>
      </p:sp>
    </p:spTree>
    <p:extLst>
      <p:ext uri="{BB962C8B-B14F-4D97-AF65-F5344CB8AC3E}">
        <p14:creationId xmlns:p14="http://schemas.microsoft.com/office/powerpoint/2010/main" val="15541750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eldias_RM-logo">
    <p:spTree>
      <p:nvGrpSpPr>
        <p:cNvPr id="1" name=""/>
        <p:cNvGrpSpPr/>
        <p:nvPr/>
      </p:nvGrpSpPr>
      <p:grpSpPr>
        <a:xfrm>
          <a:off x="0" y="0"/>
          <a:ext cx="0" cy="0"/>
          <a:chOff x="0" y="0"/>
          <a:chExt cx="0" cy="0"/>
        </a:xfrm>
      </p:grpSpPr>
      <p:sp>
        <p:nvSpPr>
          <p:cNvPr id="2" name="Rektangel 1"/>
          <p:cNvSpPr>
            <a:spLocks noChangeAspect="1"/>
          </p:cNvSpPr>
          <p:nvPr userDrawn="1"/>
        </p:nvSpPr>
        <p:spPr>
          <a:xfrm>
            <a:off x="1" y="0"/>
            <a:ext cx="12192000" cy="6858000"/>
          </a:xfrm>
          <a:prstGeom prst="rect">
            <a:avLst/>
          </a:prstGeom>
          <a:solidFill>
            <a:schemeClr val="tx2"/>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885" tIns="60942" rIns="121885" bIns="60942" rtlCol="0" anchor="ctr"/>
          <a:lstStyle/>
          <a:p>
            <a:pPr algn="ctr"/>
            <a:endParaRPr lang="da-DK" sz="2399" dirty="0">
              <a:solidFill>
                <a:srgbClr val="3F3018"/>
              </a:solidFill>
            </a:endParaRPr>
          </a:p>
        </p:txBody>
      </p:sp>
      <p:pic>
        <p:nvPicPr>
          <p:cNvPr id="3" name="Billede 2"/>
          <p:cNvPicPr preferRelativeResize="0">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82468" y="1989173"/>
            <a:ext cx="4860095" cy="2341968"/>
          </a:xfrm>
          <a:prstGeom prst="rect">
            <a:avLst/>
          </a:prstGeom>
        </p:spPr>
      </p:pic>
      <p:sp>
        <p:nvSpPr>
          <p:cNvPr id="7" name="Rectangle 113"/>
          <p:cNvSpPr>
            <a:spLocks noGrp="1" noChangeAspect="1" noChangeArrowheads="1"/>
          </p:cNvSpPr>
          <p:nvPr>
            <p:ph type="subTitle" sz="quarter" idx="1" hasCustomPrompt="1"/>
          </p:nvPr>
        </p:nvSpPr>
        <p:spPr>
          <a:xfrm>
            <a:off x="694697" y="5341751"/>
            <a:ext cx="10802606" cy="637186"/>
          </a:xfrm>
        </p:spPr>
        <p:txBody>
          <a:bodyPr anchor="t"/>
          <a:lstStyle>
            <a:lvl1pPr marL="0" indent="0" algn="ctr">
              <a:buFont typeface="Wingdings" pitchFamily="2" charset="2"/>
              <a:buNone/>
              <a:tabLst>
                <a:tab pos="1168049" algn="l"/>
              </a:tabLst>
              <a:defRPr sz="2599">
                <a:solidFill>
                  <a:schemeClr val="bg1"/>
                </a:solidFill>
              </a:defRPr>
            </a:lvl1pPr>
          </a:lstStyle>
          <a:p>
            <a:pPr lvl="0"/>
            <a:r>
              <a:rPr lang="da-DK" altLang="da-DK" noProof="0" dirty="0" smtClean="0"/>
              <a:t>Skriv titel her</a:t>
            </a:r>
          </a:p>
        </p:txBody>
      </p:sp>
    </p:spTree>
    <p:extLst>
      <p:ext uri="{BB962C8B-B14F-4D97-AF65-F5344CB8AC3E}">
        <p14:creationId xmlns:p14="http://schemas.microsoft.com/office/powerpoint/2010/main" val="72555486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eldias_MIDTRØD">
    <p:spTree>
      <p:nvGrpSpPr>
        <p:cNvPr id="1" name=""/>
        <p:cNvGrpSpPr/>
        <p:nvPr/>
      </p:nvGrpSpPr>
      <p:grpSpPr>
        <a:xfrm>
          <a:off x="0" y="0"/>
          <a:ext cx="0" cy="0"/>
          <a:chOff x="0" y="0"/>
          <a:chExt cx="0" cy="0"/>
        </a:xfrm>
      </p:grpSpPr>
      <p:sp>
        <p:nvSpPr>
          <p:cNvPr id="2" name="Rektangel 1"/>
          <p:cNvSpPr>
            <a:spLocks noChangeAspect="1"/>
          </p:cNvSpPr>
          <p:nvPr/>
        </p:nvSpPr>
        <p:spPr>
          <a:xfrm>
            <a:off x="1" y="575867"/>
            <a:ext cx="12192000" cy="5938625"/>
          </a:xfrm>
          <a:prstGeom prst="rect">
            <a:avLst/>
          </a:prstGeom>
          <a:solidFill>
            <a:schemeClr val="tx2"/>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885" tIns="60942" rIns="121885" bIns="60942" rtlCol="0" anchor="ctr"/>
          <a:lstStyle/>
          <a:p>
            <a:pPr algn="ctr"/>
            <a:endParaRPr lang="da-DK" sz="2399" dirty="0">
              <a:solidFill>
                <a:srgbClr val="3F3018"/>
              </a:solidFill>
            </a:endParaRPr>
          </a:p>
        </p:txBody>
      </p:sp>
      <p:sp>
        <p:nvSpPr>
          <p:cNvPr id="39024" name="Rectangle 112"/>
          <p:cNvSpPr>
            <a:spLocks noGrp="1" noChangeAspect="1" noChangeArrowheads="1"/>
          </p:cNvSpPr>
          <p:nvPr>
            <p:ph type="ctrTitle" sz="quarter" hasCustomPrompt="1"/>
          </p:nvPr>
        </p:nvSpPr>
        <p:spPr>
          <a:xfrm>
            <a:off x="1080141" y="3599166"/>
            <a:ext cx="9721265" cy="1439863"/>
          </a:xfrm>
        </p:spPr>
        <p:txBody>
          <a:bodyPr/>
          <a:lstStyle>
            <a:lvl1pPr>
              <a:lnSpc>
                <a:spcPct val="100000"/>
              </a:lnSpc>
              <a:spcAft>
                <a:spcPct val="20000"/>
              </a:spcAft>
              <a:defRPr sz="4999">
                <a:solidFill>
                  <a:schemeClr val="bg1"/>
                </a:solidFill>
              </a:defRPr>
            </a:lvl1pPr>
          </a:lstStyle>
          <a:p>
            <a:pPr lvl="0"/>
            <a:r>
              <a:rPr lang="da-DK" altLang="da-DK" noProof="0" dirty="0" smtClean="0"/>
              <a:t>Skriv titel her</a:t>
            </a:r>
          </a:p>
        </p:txBody>
      </p:sp>
      <p:sp>
        <p:nvSpPr>
          <p:cNvPr id="39025" name="Rectangle 113"/>
          <p:cNvSpPr>
            <a:spLocks noGrp="1" noChangeAspect="1" noChangeArrowheads="1"/>
          </p:cNvSpPr>
          <p:nvPr>
            <p:ph type="subTitle" sz="quarter" idx="1" hasCustomPrompt="1"/>
          </p:nvPr>
        </p:nvSpPr>
        <p:spPr>
          <a:xfrm>
            <a:off x="1080141" y="5110818"/>
            <a:ext cx="9721265" cy="719138"/>
          </a:xfrm>
        </p:spPr>
        <p:txBody>
          <a:bodyPr anchor="t"/>
          <a:lstStyle>
            <a:lvl1pPr marL="0" indent="0">
              <a:buFont typeface="Wingdings" pitchFamily="2" charset="2"/>
              <a:buNone/>
              <a:defRPr sz="2599"/>
            </a:lvl1pPr>
          </a:lstStyle>
          <a:p>
            <a:pPr lvl="0"/>
            <a:r>
              <a:rPr lang="da-DK" altLang="da-DK" noProof="0" dirty="0" smtClean="0"/>
              <a:t>Skriv undertitel her</a:t>
            </a:r>
          </a:p>
        </p:txBody>
      </p:sp>
    </p:spTree>
    <p:extLst>
      <p:ext uri="{BB962C8B-B14F-4D97-AF65-F5344CB8AC3E}">
        <p14:creationId xmlns:p14="http://schemas.microsoft.com/office/powerpoint/2010/main" val="156458228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eldias_LYSGRØN">
    <p:spTree>
      <p:nvGrpSpPr>
        <p:cNvPr id="1" name=""/>
        <p:cNvGrpSpPr/>
        <p:nvPr/>
      </p:nvGrpSpPr>
      <p:grpSpPr>
        <a:xfrm>
          <a:off x="0" y="0"/>
          <a:ext cx="0" cy="0"/>
          <a:chOff x="0" y="0"/>
          <a:chExt cx="0" cy="0"/>
        </a:xfrm>
      </p:grpSpPr>
      <p:sp>
        <p:nvSpPr>
          <p:cNvPr id="2" name="Rektangel 1"/>
          <p:cNvSpPr>
            <a:spLocks noChangeAspect="1"/>
          </p:cNvSpPr>
          <p:nvPr/>
        </p:nvSpPr>
        <p:spPr>
          <a:xfrm>
            <a:off x="1" y="575867"/>
            <a:ext cx="12192000" cy="5938625"/>
          </a:xfrm>
          <a:prstGeom prst="rect">
            <a:avLst/>
          </a:prstGeom>
          <a:solidFill>
            <a:schemeClr val="accent1"/>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885" tIns="60942" rIns="121885" bIns="60942" rtlCol="0" anchor="ctr"/>
          <a:lstStyle/>
          <a:p>
            <a:pPr algn="ctr"/>
            <a:endParaRPr lang="da-DK" sz="2399" dirty="0">
              <a:solidFill>
                <a:srgbClr val="3F3018"/>
              </a:solidFill>
            </a:endParaRPr>
          </a:p>
        </p:txBody>
      </p:sp>
      <p:sp>
        <p:nvSpPr>
          <p:cNvPr id="39024" name="Rectangle 112"/>
          <p:cNvSpPr>
            <a:spLocks noGrp="1" noChangeAspect="1" noChangeArrowheads="1"/>
          </p:cNvSpPr>
          <p:nvPr>
            <p:ph type="ctrTitle" sz="quarter" hasCustomPrompt="1"/>
          </p:nvPr>
        </p:nvSpPr>
        <p:spPr>
          <a:xfrm>
            <a:off x="1080141" y="3599166"/>
            <a:ext cx="9721265" cy="1439863"/>
          </a:xfrm>
        </p:spPr>
        <p:txBody>
          <a:bodyPr/>
          <a:lstStyle>
            <a:lvl1pPr>
              <a:lnSpc>
                <a:spcPct val="100000"/>
              </a:lnSpc>
              <a:spcAft>
                <a:spcPct val="20000"/>
              </a:spcAft>
              <a:defRPr sz="4999">
                <a:solidFill>
                  <a:schemeClr val="bg1"/>
                </a:solidFill>
              </a:defRPr>
            </a:lvl1pPr>
          </a:lstStyle>
          <a:p>
            <a:pPr lvl="0"/>
            <a:r>
              <a:rPr lang="da-DK" altLang="da-DK" noProof="0" dirty="0" smtClean="0"/>
              <a:t>Skriv titel her</a:t>
            </a:r>
          </a:p>
        </p:txBody>
      </p:sp>
      <p:sp>
        <p:nvSpPr>
          <p:cNvPr id="39025" name="Rectangle 113"/>
          <p:cNvSpPr>
            <a:spLocks noGrp="1" noChangeAspect="1" noChangeArrowheads="1"/>
          </p:cNvSpPr>
          <p:nvPr>
            <p:ph type="subTitle" sz="quarter" idx="1" hasCustomPrompt="1"/>
          </p:nvPr>
        </p:nvSpPr>
        <p:spPr>
          <a:xfrm>
            <a:off x="1080141" y="5110818"/>
            <a:ext cx="9721265" cy="719138"/>
          </a:xfrm>
        </p:spPr>
        <p:txBody>
          <a:bodyPr anchor="t"/>
          <a:lstStyle>
            <a:lvl1pPr marL="0" indent="0">
              <a:buFont typeface="Wingdings" pitchFamily="2" charset="2"/>
              <a:buNone/>
              <a:defRPr sz="2599"/>
            </a:lvl1pPr>
          </a:lstStyle>
          <a:p>
            <a:pPr lvl="0"/>
            <a:r>
              <a:rPr lang="da-DK" altLang="da-DK" noProof="0" dirty="0" smtClean="0"/>
              <a:t>Skriv undertitel her</a:t>
            </a:r>
          </a:p>
        </p:txBody>
      </p:sp>
    </p:spTree>
    <p:extLst>
      <p:ext uri="{BB962C8B-B14F-4D97-AF65-F5344CB8AC3E}">
        <p14:creationId xmlns:p14="http://schemas.microsoft.com/office/powerpoint/2010/main" val="202458975"/>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eldias_ORANGE">
    <p:spTree>
      <p:nvGrpSpPr>
        <p:cNvPr id="1" name=""/>
        <p:cNvGrpSpPr/>
        <p:nvPr/>
      </p:nvGrpSpPr>
      <p:grpSpPr>
        <a:xfrm>
          <a:off x="0" y="0"/>
          <a:ext cx="0" cy="0"/>
          <a:chOff x="0" y="0"/>
          <a:chExt cx="0" cy="0"/>
        </a:xfrm>
      </p:grpSpPr>
      <p:sp>
        <p:nvSpPr>
          <p:cNvPr id="2" name="Rektangel 1"/>
          <p:cNvSpPr>
            <a:spLocks noChangeAspect="1"/>
          </p:cNvSpPr>
          <p:nvPr/>
        </p:nvSpPr>
        <p:spPr>
          <a:xfrm>
            <a:off x="1" y="575867"/>
            <a:ext cx="12192000" cy="5938625"/>
          </a:xfrm>
          <a:prstGeom prst="rect">
            <a:avLst/>
          </a:prstGeom>
          <a:solidFill>
            <a:schemeClr val="accent3"/>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885" tIns="60942" rIns="121885" bIns="60942" rtlCol="0" anchor="ctr"/>
          <a:lstStyle/>
          <a:p>
            <a:pPr algn="ctr"/>
            <a:endParaRPr lang="da-DK" sz="2399" dirty="0">
              <a:solidFill>
                <a:srgbClr val="3F3018"/>
              </a:solidFill>
            </a:endParaRPr>
          </a:p>
        </p:txBody>
      </p:sp>
      <p:sp>
        <p:nvSpPr>
          <p:cNvPr id="39024" name="Rectangle 112"/>
          <p:cNvSpPr>
            <a:spLocks noGrp="1" noChangeAspect="1" noChangeArrowheads="1"/>
          </p:cNvSpPr>
          <p:nvPr>
            <p:ph type="ctrTitle" sz="quarter" hasCustomPrompt="1"/>
          </p:nvPr>
        </p:nvSpPr>
        <p:spPr>
          <a:xfrm>
            <a:off x="1080141" y="3599166"/>
            <a:ext cx="9721265" cy="1439863"/>
          </a:xfrm>
        </p:spPr>
        <p:txBody>
          <a:bodyPr/>
          <a:lstStyle>
            <a:lvl1pPr>
              <a:lnSpc>
                <a:spcPct val="100000"/>
              </a:lnSpc>
              <a:spcAft>
                <a:spcPct val="20000"/>
              </a:spcAft>
              <a:defRPr sz="4999">
                <a:solidFill>
                  <a:schemeClr val="bg1"/>
                </a:solidFill>
              </a:defRPr>
            </a:lvl1pPr>
          </a:lstStyle>
          <a:p>
            <a:pPr lvl="0"/>
            <a:r>
              <a:rPr lang="da-DK" altLang="da-DK" noProof="0" dirty="0" smtClean="0"/>
              <a:t>Skriv titel her</a:t>
            </a:r>
          </a:p>
        </p:txBody>
      </p:sp>
      <p:sp>
        <p:nvSpPr>
          <p:cNvPr id="39025" name="Rectangle 113"/>
          <p:cNvSpPr>
            <a:spLocks noGrp="1" noChangeAspect="1" noChangeArrowheads="1"/>
          </p:cNvSpPr>
          <p:nvPr>
            <p:ph type="subTitle" sz="quarter" idx="1" hasCustomPrompt="1"/>
          </p:nvPr>
        </p:nvSpPr>
        <p:spPr>
          <a:xfrm>
            <a:off x="1080141" y="5110818"/>
            <a:ext cx="9721265" cy="719138"/>
          </a:xfrm>
        </p:spPr>
        <p:txBody>
          <a:bodyPr anchor="t"/>
          <a:lstStyle>
            <a:lvl1pPr marL="0" indent="0">
              <a:buFont typeface="Wingdings" pitchFamily="2" charset="2"/>
              <a:buNone/>
              <a:defRPr sz="2599"/>
            </a:lvl1pPr>
          </a:lstStyle>
          <a:p>
            <a:pPr lvl="0"/>
            <a:r>
              <a:rPr lang="da-DK" altLang="da-DK" noProof="0" dirty="0" smtClean="0"/>
              <a:t>Skriv undertitel her</a:t>
            </a:r>
          </a:p>
        </p:txBody>
      </p:sp>
    </p:spTree>
    <p:extLst>
      <p:ext uri="{BB962C8B-B14F-4D97-AF65-F5344CB8AC3E}">
        <p14:creationId xmlns:p14="http://schemas.microsoft.com/office/powerpoint/2010/main" val="3137946630"/>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eldias_PETROL">
    <p:spTree>
      <p:nvGrpSpPr>
        <p:cNvPr id="1" name=""/>
        <p:cNvGrpSpPr/>
        <p:nvPr/>
      </p:nvGrpSpPr>
      <p:grpSpPr>
        <a:xfrm>
          <a:off x="0" y="0"/>
          <a:ext cx="0" cy="0"/>
          <a:chOff x="0" y="0"/>
          <a:chExt cx="0" cy="0"/>
        </a:xfrm>
      </p:grpSpPr>
      <p:sp>
        <p:nvSpPr>
          <p:cNvPr id="2" name="Rektangel 1"/>
          <p:cNvSpPr>
            <a:spLocks noChangeAspect="1"/>
          </p:cNvSpPr>
          <p:nvPr/>
        </p:nvSpPr>
        <p:spPr>
          <a:xfrm>
            <a:off x="1" y="575867"/>
            <a:ext cx="12192000" cy="5938625"/>
          </a:xfrm>
          <a:prstGeom prst="rect">
            <a:avLst/>
          </a:prstGeom>
          <a:solidFill>
            <a:schemeClr val="accent2"/>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885" tIns="60942" rIns="121885" bIns="60942" rtlCol="0" anchor="ctr"/>
          <a:lstStyle/>
          <a:p>
            <a:pPr algn="ctr"/>
            <a:endParaRPr lang="da-DK" sz="2399" dirty="0">
              <a:solidFill>
                <a:srgbClr val="3F3018"/>
              </a:solidFill>
            </a:endParaRPr>
          </a:p>
        </p:txBody>
      </p:sp>
      <p:sp>
        <p:nvSpPr>
          <p:cNvPr id="39024" name="Rectangle 112"/>
          <p:cNvSpPr>
            <a:spLocks noGrp="1" noChangeAspect="1" noChangeArrowheads="1"/>
          </p:cNvSpPr>
          <p:nvPr>
            <p:ph type="ctrTitle" sz="quarter" hasCustomPrompt="1"/>
          </p:nvPr>
        </p:nvSpPr>
        <p:spPr>
          <a:xfrm>
            <a:off x="1080141" y="3599166"/>
            <a:ext cx="9721265" cy="1439863"/>
          </a:xfrm>
        </p:spPr>
        <p:txBody>
          <a:bodyPr/>
          <a:lstStyle>
            <a:lvl1pPr>
              <a:lnSpc>
                <a:spcPct val="100000"/>
              </a:lnSpc>
              <a:spcAft>
                <a:spcPct val="20000"/>
              </a:spcAft>
              <a:defRPr sz="4999">
                <a:solidFill>
                  <a:schemeClr val="bg1"/>
                </a:solidFill>
              </a:defRPr>
            </a:lvl1pPr>
          </a:lstStyle>
          <a:p>
            <a:pPr lvl="0"/>
            <a:r>
              <a:rPr lang="da-DK" altLang="da-DK" noProof="0" dirty="0" smtClean="0"/>
              <a:t>Skriv titel her</a:t>
            </a:r>
          </a:p>
        </p:txBody>
      </p:sp>
      <p:sp>
        <p:nvSpPr>
          <p:cNvPr id="39025" name="Rectangle 113"/>
          <p:cNvSpPr>
            <a:spLocks noGrp="1" noChangeAspect="1" noChangeArrowheads="1"/>
          </p:cNvSpPr>
          <p:nvPr>
            <p:ph type="subTitle" sz="quarter" idx="1" hasCustomPrompt="1"/>
          </p:nvPr>
        </p:nvSpPr>
        <p:spPr>
          <a:xfrm>
            <a:off x="1080141" y="5110818"/>
            <a:ext cx="9721265" cy="719138"/>
          </a:xfrm>
        </p:spPr>
        <p:txBody>
          <a:bodyPr anchor="t"/>
          <a:lstStyle>
            <a:lvl1pPr marL="0" indent="0">
              <a:buFont typeface="Wingdings" pitchFamily="2" charset="2"/>
              <a:buNone/>
              <a:defRPr sz="2599"/>
            </a:lvl1pPr>
          </a:lstStyle>
          <a:p>
            <a:pPr lvl="0"/>
            <a:r>
              <a:rPr lang="da-DK" altLang="da-DK" noProof="0" dirty="0" smtClean="0"/>
              <a:t>Skriv undertitel her</a:t>
            </a:r>
          </a:p>
        </p:txBody>
      </p:sp>
    </p:spTree>
    <p:extLst>
      <p:ext uri="{BB962C8B-B14F-4D97-AF65-F5344CB8AC3E}">
        <p14:creationId xmlns:p14="http://schemas.microsoft.com/office/powerpoint/2010/main" val="427244617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2_Titel og indholdsobjekt">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30F46E75-441E-E846-B327-DE13DEF99775}"/>
              </a:ext>
            </a:extLst>
          </p:cNvPr>
          <p:cNvPicPr>
            <a:picLocks noChangeAspect="1"/>
          </p:cNvPicPr>
          <p:nvPr userDrawn="1"/>
        </p:nvPicPr>
        <p:blipFill rotWithShape="1">
          <a:blip r:embed="rId2"/>
          <a:srcRect l="55000"/>
          <a:stretch/>
        </p:blipFill>
        <p:spPr>
          <a:xfrm>
            <a:off x="0" y="0"/>
            <a:ext cx="5486396" cy="6858000"/>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6" name="Titel 1">
            <a:extLst>
              <a:ext uri="{FF2B5EF4-FFF2-40B4-BE49-F238E27FC236}">
                <a16:creationId xmlns:a16="http://schemas.microsoft.com/office/drawing/2014/main" id="{9A0D1F59-EDDD-4AA4-AA95-4EDBB2D0AA2F}"/>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sp>
        <p:nvSpPr>
          <p:cNvPr id="7" name="Pladsholder til tekst 3">
            <a:extLst>
              <a:ext uri="{FF2B5EF4-FFF2-40B4-BE49-F238E27FC236}">
                <a16:creationId xmlns:a16="http://schemas.microsoft.com/office/drawing/2014/main" id="{432E1381-7723-4A05-A37A-97900A9C5104}"/>
              </a:ext>
            </a:extLst>
          </p:cNvPr>
          <p:cNvSpPr>
            <a:spLocks noGrp="1"/>
          </p:cNvSpPr>
          <p:nvPr>
            <p:ph type="body" sz="quarter" idx="14"/>
          </p:nvPr>
        </p:nvSpPr>
        <p:spPr>
          <a:xfrm>
            <a:off x="6096003" y="3035302"/>
            <a:ext cx="5256210" cy="2835275"/>
          </a:xfrm>
        </p:spPr>
        <p:txBody>
          <a:bodyPr>
            <a:normAutofit/>
          </a:bodyPr>
          <a:lstStyle>
            <a:lvl1pPr>
              <a:lnSpc>
                <a:spcPct val="100000"/>
              </a:lnSpc>
              <a:spcBef>
                <a:spcPts val="0"/>
              </a:spcBef>
              <a:defRPr sz="2000"/>
            </a:lvl1pPr>
          </a:lstStyle>
          <a:p>
            <a:pPr lvl="0"/>
            <a:r>
              <a:rPr lang="da-DK" smtClean="0"/>
              <a:t>Rediger typografien i masterens</a:t>
            </a:r>
          </a:p>
          <a:p>
            <a:pPr lvl="1"/>
            <a:r>
              <a:rPr lang="da-DK" smtClean="0"/>
              <a:t>Andet niveau</a:t>
            </a:r>
          </a:p>
        </p:txBody>
      </p:sp>
      <p:sp>
        <p:nvSpPr>
          <p:cNvPr id="8" name="Pladsholder til dato 7">
            <a:extLst>
              <a:ext uri="{FF2B5EF4-FFF2-40B4-BE49-F238E27FC236}">
                <a16:creationId xmlns:a16="http://schemas.microsoft.com/office/drawing/2014/main" id="{513E0788-E9AE-4673-B318-F0749F8A0D28}"/>
              </a:ext>
            </a:extLst>
          </p:cNvPr>
          <p:cNvSpPr>
            <a:spLocks noGrp="1"/>
          </p:cNvSpPr>
          <p:nvPr>
            <p:ph type="dt" sz="half" idx="15"/>
          </p:nvPr>
        </p:nvSpPr>
        <p:spPr/>
        <p:txBody>
          <a:bodyPr/>
          <a:lstStyle/>
          <a:p>
            <a:fld id="{10255287-A407-412E-9B5C-C99FD995BDF6}" type="datetime1">
              <a:rPr lang="da-DK" smtClean="0"/>
              <a:t>13-02-2024</a:t>
            </a:fld>
            <a:endParaRPr lang="da-DK" dirty="0"/>
          </a:p>
        </p:txBody>
      </p:sp>
      <p:sp>
        <p:nvSpPr>
          <p:cNvPr id="10" name="Pladsholder til slidenummer 9">
            <a:extLst>
              <a:ext uri="{FF2B5EF4-FFF2-40B4-BE49-F238E27FC236}">
                <a16:creationId xmlns:a16="http://schemas.microsoft.com/office/drawing/2014/main" id="{3F733C57-3FEC-4209-A33F-F089F7DA7DB2}"/>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25787245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verskrift og indhold_HVID">
    <p:spTree>
      <p:nvGrpSpPr>
        <p:cNvPr id="1" name=""/>
        <p:cNvGrpSpPr/>
        <p:nvPr/>
      </p:nvGrpSpPr>
      <p:grpSpPr>
        <a:xfrm>
          <a:off x="0" y="0"/>
          <a:ext cx="0" cy="0"/>
          <a:chOff x="0" y="0"/>
          <a:chExt cx="0" cy="0"/>
        </a:xfrm>
      </p:grpSpPr>
      <p:sp>
        <p:nvSpPr>
          <p:cNvPr id="4" name="Rectangle 4"/>
          <p:cNvSpPr>
            <a:spLocks noGrp="1" noChangeArrowheads="1"/>
          </p:cNvSpPr>
          <p:nvPr>
            <p:ph type="title" hasCustomPrompt="1"/>
          </p:nvPr>
        </p:nvSpPr>
        <p:spPr bwMode="auto">
          <a:xfrm>
            <a:off x="720000" y="1187725"/>
            <a:ext cx="10080000" cy="899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a:lvl1pPr>
          </a:lstStyle>
          <a:p>
            <a:pPr lvl="0"/>
            <a:r>
              <a:rPr lang="da-DK" altLang="da-DK" dirty="0" smtClean="0"/>
              <a:t>Skriv overskrift her</a:t>
            </a:r>
          </a:p>
        </p:txBody>
      </p:sp>
      <p:sp>
        <p:nvSpPr>
          <p:cNvPr id="5" name="Pladsholder til indhold 2"/>
          <p:cNvSpPr>
            <a:spLocks noGrp="1"/>
          </p:cNvSpPr>
          <p:nvPr>
            <p:ph idx="1" hasCustomPrompt="1"/>
          </p:nvPr>
        </p:nvSpPr>
        <p:spPr>
          <a:xfrm>
            <a:off x="720000" y="2159002"/>
            <a:ext cx="10080000" cy="4031067"/>
          </a:xfrm>
        </p:spPr>
        <p:txBody>
          <a:bodyPr/>
          <a:lstStyle>
            <a:lvl1pPr marL="457063" indent="-457063">
              <a:buClr>
                <a:schemeClr val="accent3"/>
              </a:buClr>
              <a:buFont typeface="Wingdings" panose="05000000000000000000" pitchFamily="2" charset="2"/>
              <a:buChar char="§"/>
              <a:defRPr/>
            </a:lvl1pPr>
            <a:lvl2pPr marL="1197644" indent="-363949">
              <a:buClr>
                <a:schemeClr val="accent3"/>
              </a:buClr>
              <a:buFont typeface="Wingdings" panose="05000000000000000000" pitchFamily="2" charset="2"/>
              <a:buChar char="§"/>
              <a:defRPr/>
            </a:lvl2pPr>
            <a:lvl3pPr marL="1790118" indent="-241222">
              <a:buClr>
                <a:schemeClr val="accent3"/>
              </a:buClr>
              <a:buFont typeface="Wingdings" panose="05000000000000000000" pitchFamily="2" charset="2"/>
              <a:buChar char="§"/>
              <a:defRPr/>
            </a:lvl3pPr>
            <a:lvl4pPr marL="2522247" indent="-243338">
              <a:buClr>
                <a:schemeClr val="accent3"/>
              </a:buClr>
              <a:buFont typeface="Wingdings" panose="05000000000000000000" pitchFamily="2" charset="2"/>
              <a:buChar char="§"/>
              <a:defRPr/>
            </a:lvl4pPr>
            <a:lvl5pPr marL="3159163" indent="-285664">
              <a:buClr>
                <a:schemeClr val="accent3"/>
              </a:buClr>
              <a:buFont typeface="Wingdings" panose="05000000000000000000" pitchFamily="2" charset="2"/>
              <a:buChar char="§"/>
              <a:defRPr/>
            </a:lvl5pPr>
          </a:lstStyle>
          <a:p>
            <a:pPr lvl="0"/>
            <a:r>
              <a:rPr lang="da-DK" altLang="da-DK" dirty="0" smtClean="0"/>
              <a:t>Skriv tekst eller klik på ikon for at tilføje indhold</a:t>
            </a:r>
          </a:p>
          <a:p>
            <a:pPr lvl="1"/>
            <a:r>
              <a:rPr lang="da-DK" altLang="da-DK" dirty="0" smtClean="0"/>
              <a:t>første niveau</a:t>
            </a:r>
          </a:p>
          <a:p>
            <a:pPr lvl="2"/>
            <a:r>
              <a:rPr lang="da-DK" altLang="da-DK" dirty="0" smtClean="0"/>
              <a:t>andet niveau</a:t>
            </a:r>
          </a:p>
          <a:p>
            <a:pPr lvl="3"/>
            <a:r>
              <a:rPr lang="da-DK" altLang="da-DK" dirty="0" smtClean="0"/>
              <a:t>tredje niveau</a:t>
            </a:r>
          </a:p>
          <a:p>
            <a:pPr lvl="4"/>
            <a:r>
              <a:rPr lang="da-DK" altLang="da-DK" dirty="0" smtClean="0"/>
              <a:t>fjerde niveau</a:t>
            </a:r>
          </a:p>
        </p:txBody>
      </p:sp>
    </p:spTree>
    <p:extLst>
      <p:ext uri="{BB962C8B-B14F-4D97-AF65-F5344CB8AC3E}">
        <p14:creationId xmlns:p14="http://schemas.microsoft.com/office/powerpoint/2010/main" val="25253192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Overskrift og indhold_MIDTLYS">
    <p:spTree>
      <p:nvGrpSpPr>
        <p:cNvPr id="1" name=""/>
        <p:cNvGrpSpPr/>
        <p:nvPr/>
      </p:nvGrpSpPr>
      <p:grpSpPr>
        <a:xfrm>
          <a:off x="0" y="0"/>
          <a:ext cx="0" cy="0"/>
          <a:chOff x="0" y="0"/>
          <a:chExt cx="0" cy="0"/>
        </a:xfrm>
      </p:grpSpPr>
      <p:sp>
        <p:nvSpPr>
          <p:cNvPr id="5" name="Rektangel 4"/>
          <p:cNvSpPr/>
          <p:nvPr userDrawn="1"/>
        </p:nvSpPr>
        <p:spPr>
          <a:xfrm>
            <a:off x="1" y="575867"/>
            <a:ext cx="12192000" cy="5938625"/>
          </a:xfrm>
          <a:prstGeom prst="rect">
            <a:avLst/>
          </a:prstGeom>
          <a:solidFill>
            <a:schemeClr val="bg2"/>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885" tIns="60942" rIns="121885" bIns="60942" rtlCol="0" anchor="ctr"/>
          <a:lstStyle/>
          <a:p>
            <a:pPr algn="ctr"/>
            <a:endParaRPr lang="da-DK" sz="2399" dirty="0">
              <a:solidFill>
                <a:srgbClr val="3F3018"/>
              </a:solidFill>
            </a:endParaRPr>
          </a:p>
        </p:txBody>
      </p:sp>
      <p:sp>
        <p:nvSpPr>
          <p:cNvPr id="3" name="Pladsholder til indhold 2"/>
          <p:cNvSpPr>
            <a:spLocks noGrp="1"/>
          </p:cNvSpPr>
          <p:nvPr>
            <p:ph idx="1" hasCustomPrompt="1"/>
          </p:nvPr>
        </p:nvSpPr>
        <p:spPr/>
        <p:txBody>
          <a:bodyPr/>
          <a:lstStyle>
            <a:lvl1pPr marL="457063" indent="-457063">
              <a:buClr>
                <a:schemeClr val="accent6"/>
              </a:buClr>
              <a:buFont typeface="Wingdings" panose="05000000000000000000" pitchFamily="2" charset="2"/>
              <a:buChar char="§"/>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da-DK" altLang="da-DK" dirty="0" smtClean="0"/>
              <a:t>Skriv tekst eller klik på ikon for at tilføje indhold</a:t>
            </a:r>
          </a:p>
          <a:p>
            <a:pPr lvl="1"/>
            <a:r>
              <a:rPr lang="da-DK" altLang="da-DK" dirty="0" smtClean="0"/>
              <a:t>første niveau</a:t>
            </a:r>
          </a:p>
          <a:p>
            <a:pPr lvl="2"/>
            <a:r>
              <a:rPr lang="da-DK" altLang="da-DK" dirty="0" smtClean="0"/>
              <a:t>andet niveau</a:t>
            </a:r>
          </a:p>
          <a:p>
            <a:pPr lvl="3"/>
            <a:r>
              <a:rPr lang="da-DK" altLang="da-DK" dirty="0" smtClean="0"/>
              <a:t>tredje niveau</a:t>
            </a:r>
          </a:p>
          <a:p>
            <a:pPr lvl="4"/>
            <a:r>
              <a:rPr lang="da-DK" altLang="da-DK" dirty="0" smtClean="0"/>
              <a:t>fjerde niveau</a:t>
            </a:r>
          </a:p>
        </p:txBody>
      </p:sp>
      <p:sp>
        <p:nvSpPr>
          <p:cNvPr id="4" name="Rectangle 4"/>
          <p:cNvSpPr>
            <a:spLocks noGrp="1" noChangeArrowheads="1"/>
          </p:cNvSpPr>
          <p:nvPr>
            <p:ph type="title" hasCustomPrompt="1"/>
          </p:nvPr>
        </p:nvSpPr>
        <p:spPr bwMode="auto">
          <a:xfrm>
            <a:off x="720000" y="1187725"/>
            <a:ext cx="10080000" cy="899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a:solidFill>
                  <a:schemeClr val="accent6"/>
                </a:solidFill>
              </a:defRPr>
            </a:lvl1pPr>
          </a:lstStyle>
          <a:p>
            <a:pPr lvl="0"/>
            <a:r>
              <a:rPr lang="da-DK" altLang="da-DK" dirty="0" smtClean="0"/>
              <a:t>Skriv overskrift her</a:t>
            </a:r>
          </a:p>
        </p:txBody>
      </p:sp>
    </p:spTree>
    <p:extLst>
      <p:ext uri="{BB962C8B-B14F-4D97-AF65-F5344CB8AC3E}">
        <p14:creationId xmlns:p14="http://schemas.microsoft.com/office/powerpoint/2010/main" val="18933334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Overskrift og indhold_MIDTRØD">
    <p:spTree>
      <p:nvGrpSpPr>
        <p:cNvPr id="1" name=""/>
        <p:cNvGrpSpPr/>
        <p:nvPr/>
      </p:nvGrpSpPr>
      <p:grpSpPr>
        <a:xfrm>
          <a:off x="0" y="0"/>
          <a:ext cx="0" cy="0"/>
          <a:chOff x="0" y="0"/>
          <a:chExt cx="0" cy="0"/>
        </a:xfrm>
      </p:grpSpPr>
      <p:sp>
        <p:nvSpPr>
          <p:cNvPr id="5" name="Rektangel 4"/>
          <p:cNvSpPr/>
          <p:nvPr userDrawn="1"/>
        </p:nvSpPr>
        <p:spPr>
          <a:xfrm>
            <a:off x="1" y="575867"/>
            <a:ext cx="12192000" cy="5938625"/>
          </a:xfrm>
          <a:prstGeom prst="rect">
            <a:avLst/>
          </a:prstGeom>
          <a:solidFill>
            <a:schemeClr val="tx2"/>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885" tIns="60942" rIns="121885" bIns="60942" rtlCol="0" anchor="ctr"/>
          <a:lstStyle/>
          <a:p>
            <a:pPr algn="ctr"/>
            <a:endParaRPr lang="da-DK" sz="2399" dirty="0">
              <a:solidFill>
                <a:srgbClr val="3F3018"/>
              </a:solidFill>
            </a:endParaRPr>
          </a:p>
        </p:txBody>
      </p:sp>
      <p:sp>
        <p:nvSpPr>
          <p:cNvPr id="4" name="Rectangle 4"/>
          <p:cNvSpPr>
            <a:spLocks noGrp="1" noChangeArrowheads="1"/>
          </p:cNvSpPr>
          <p:nvPr>
            <p:ph type="title" hasCustomPrompt="1"/>
          </p:nvPr>
        </p:nvSpPr>
        <p:spPr bwMode="auto">
          <a:xfrm>
            <a:off x="720000" y="1187725"/>
            <a:ext cx="10080000" cy="899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a:solidFill>
                  <a:schemeClr val="bg1"/>
                </a:solidFill>
              </a:defRPr>
            </a:lvl1pPr>
          </a:lstStyle>
          <a:p>
            <a:pPr lvl="0"/>
            <a:r>
              <a:rPr lang="da-DK" altLang="da-DK" dirty="0" smtClean="0"/>
              <a:t>Skriv overskrift her</a:t>
            </a:r>
          </a:p>
        </p:txBody>
      </p:sp>
      <p:sp>
        <p:nvSpPr>
          <p:cNvPr id="6" name="Pladsholder til indhold 2"/>
          <p:cNvSpPr>
            <a:spLocks noGrp="1"/>
          </p:cNvSpPr>
          <p:nvPr>
            <p:ph idx="1" hasCustomPrompt="1"/>
          </p:nvPr>
        </p:nvSpPr>
        <p:spPr>
          <a:xfrm>
            <a:off x="720000" y="2159002"/>
            <a:ext cx="10080000" cy="4031067"/>
          </a:xfrm>
        </p:spPr>
        <p:txBody>
          <a:bodyPr/>
          <a:lstStyle>
            <a:lvl1pPr marL="457063" indent="-457063">
              <a:buClr>
                <a:schemeClr val="bg1"/>
              </a:buClr>
              <a:buFont typeface="Wingdings" panose="05000000000000000000" pitchFamily="2" charset="2"/>
              <a:buChar char="§"/>
              <a:defRPr>
                <a:solidFill>
                  <a:schemeClr val="bg2"/>
                </a:solidFill>
              </a:defRPr>
            </a:lvl1pPr>
            <a:lvl2pPr>
              <a:buClr>
                <a:schemeClr val="bg1"/>
              </a:buClr>
              <a:defRPr>
                <a:solidFill>
                  <a:schemeClr val="bg2"/>
                </a:solidFill>
              </a:defRPr>
            </a:lvl2pPr>
            <a:lvl3pPr>
              <a:buClr>
                <a:schemeClr val="bg1"/>
              </a:buClr>
              <a:defRPr>
                <a:solidFill>
                  <a:schemeClr val="bg2"/>
                </a:solidFill>
              </a:defRPr>
            </a:lvl3pPr>
            <a:lvl4pPr>
              <a:buClr>
                <a:schemeClr val="bg1"/>
              </a:buClr>
              <a:defRPr>
                <a:solidFill>
                  <a:schemeClr val="bg2"/>
                </a:solidFill>
              </a:defRPr>
            </a:lvl4pPr>
            <a:lvl5pPr>
              <a:buClr>
                <a:schemeClr val="bg1"/>
              </a:buClr>
              <a:defRPr>
                <a:solidFill>
                  <a:schemeClr val="bg2"/>
                </a:solidFill>
              </a:defRPr>
            </a:lvl5pPr>
          </a:lstStyle>
          <a:p>
            <a:pPr lvl="0"/>
            <a:r>
              <a:rPr lang="da-DK" altLang="da-DK" dirty="0" smtClean="0"/>
              <a:t>Skriv tekst eller klik på ikon for at tilføje indhold</a:t>
            </a:r>
          </a:p>
          <a:p>
            <a:pPr lvl="1"/>
            <a:r>
              <a:rPr lang="da-DK" altLang="da-DK" dirty="0" smtClean="0"/>
              <a:t>første niveau</a:t>
            </a:r>
          </a:p>
          <a:p>
            <a:pPr lvl="2"/>
            <a:r>
              <a:rPr lang="da-DK" altLang="da-DK" dirty="0" smtClean="0"/>
              <a:t>andet niveau</a:t>
            </a:r>
          </a:p>
          <a:p>
            <a:pPr lvl="3"/>
            <a:r>
              <a:rPr lang="da-DK" altLang="da-DK" dirty="0" smtClean="0"/>
              <a:t>tredje niveau</a:t>
            </a:r>
          </a:p>
          <a:p>
            <a:pPr lvl="4"/>
            <a:r>
              <a:rPr lang="da-DK" altLang="da-DK" dirty="0" smtClean="0"/>
              <a:t>fjerde niveau</a:t>
            </a:r>
          </a:p>
        </p:txBody>
      </p:sp>
    </p:spTree>
    <p:extLst>
      <p:ext uri="{BB962C8B-B14F-4D97-AF65-F5344CB8AC3E}">
        <p14:creationId xmlns:p14="http://schemas.microsoft.com/office/powerpoint/2010/main" val="393148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verskrift og indhold_LYSGRØN">
    <p:spTree>
      <p:nvGrpSpPr>
        <p:cNvPr id="1" name=""/>
        <p:cNvGrpSpPr/>
        <p:nvPr/>
      </p:nvGrpSpPr>
      <p:grpSpPr>
        <a:xfrm>
          <a:off x="0" y="0"/>
          <a:ext cx="0" cy="0"/>
          <a:chOff x="0" y="0"/>
          <a:chExt cx="0" cy="0"/>
        </a:xfrm>
      </p:grpSpPr>
      <p:sp>
        <p:nvSpPr>
          <p:cNvPr id="5" name="Rektangel 4"/>
          <p:cNvSpPr/>
          <p:nvPr userDrawn="1"/>
        </p:nvSpPr>
        <p:spPr>
          <a:xfrm>
            <a:off x="1" y="575867"/>
            <a:ext cx="12192000" cy="5938625"/>
          </a:xfrm>
          <a:prstGeom prst="rect">
            <a:avLst/>
          </a:prstGeom>
          <a:solidFill>
            <a:schemeClr val="accent1"/>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885" tIns="60942" rIns="121885" bIns="60942" rtlCol="0" anchor="ctr"/>
          <a:lstStyle/>
          <a:p>
            <a:pPr algn="ctr"/>
            <a:endParaRPr lang="da-DK" sz="2399" dirty="0">
              <a:solidFill>
                <a:srgbClr val="3F3018"/>
              </a:solidFill>
            </a:endParaRPr>
          </a:p>
        </p:txBody>
      </p:sp>
      <p:sp>
        <p:nvSpPr>
          <p:cNvPr id="4" name="Rectangle 4"/>
          <p:cNvSpPr>
            <a:spLocks noGrp="1" noChangeArrowheads="1"/>
          </p:cNvSpPr>
          <p:nvPr>
            <p:ph type="title" hasCustomPrompt="1"/>
          </p:nvPr>
        </p:nvSpPr>
        <p:spPr bwMode="auto">
          <a:xfrm>
            <a:off x="720000" y="1187725"/>
            <a:ext cx="10080000" cy="899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a:solidFill>
                  <a:schemeClr val="accent1">
                    <a:lumMod val="50000"/>
                  </a:schemeClr>
                </a:solidFill>
              </a:defRPr>
            </a:lvl1pPr>
          </a:lstStyle>
          <a:p>
            <a:pPr lvl="0"/>
            <a:r>
              <a:rPr lang="da-DK" altLang="da-DK" dirty="0" smtClean="0"/>
              <a:t>Skriv overskrift her</a:t>
            </a:r>
          </a:p>
        </p:txBody>
      </p:sp>
      <p:sp>
        <p:nvSpPr>
          <p:cNvPr id="6" name="Pladsholder til indhold 2"/>
          <p:cNvSpPr>
            <a:spLocks noGrp="1"/>
          </p:cNvSpPr>
          <p:nvPr>
            <p:ph idx="1" hasCustomPrompt="1"/>
          </p:nvPr>
        </p:nvSpPr>
        <p:spPr>
          <a:xfrm>
            <a:off x="720000" y="2159002"/>
            <a:ext cx="10080000" cy="4031067"/>
          </a:xfrm>
        </p:spPr>
        <p:txBody>
          <a:bodyPr/>
          <a:lstStyle>
            <a:lvl1pPr marL="0" indent="0">
              <a:buClr>
                <a:schemeClr val="bg1"/>
              </a:buClr>
              <a:buFont typeface="Wingdings" panose="05000000000000000000" pitchFamily="2" charset="2"/>
              <a:buNone/>
              <a:defRPr>
                <a:solidFill>
                  <a:schemeClr val="accent1">
                    <a:lumMod val="50000"/>
                  </a:schemeClr>
                </a:solidFill>
              </a:defRPr>
            </a:lvl1pPr>
            <a:lvl2pPr>
              <a:buClr>
                <a:schemeClr val="bg1"/>
              </a:buClr>
              <a:defRPr>
                <a:solidFill>
                  <a:schemeClr val="accent1">
                    <a:lumMod val="50000"/>
                  </a:schemeClr>
                </a:solidFill>
              </a:defRPr>
            </a:lvl2pPr>
            <a:lvl3pPr>
              <a:buClr>
                <a:schemeClr val="bg1"/>
              </a:buClr>
              <a:defRPr>
                <a:solidFill>
                  <a:schemeClr val="accent1">
                    <a:lumMod val="50000"/>
                  </a:schemeClr>
                </a:solidFill>
              </a:defRPr>
            </a:lvl3pPr>
            <a:lvl4pPr>
              <a:buClr>
                <a:schemeClr val="bg1"/>
              </a:buClr>
              <a:defRPr>
                <a:solidFill>
                  <a:schemeClr val="accent1">
                    <a:lumMod val="50000"/>
                  </a:schemeClr>
                </a:solidFill>
              </a:defRPr>
            </a:lvl4pPr>
            <a:lvl5pPr>
              <a:buClr>
                <a:schemeClr val="bg1"/>
              </a:buClr>
              <a:defRPr>
                <a:solidFill>
                  <a:schemeClr val="accent1">
                    <a:lumMod val="50000"/>
                  </a:schemeClr>
                </a:solidFill>
              </a:defRPr>
            </a:lvl5pPr>
          </a:lstStyle>
          <a:p>
            <a:pPr lvl="0"/>
            <a:r>
              <a:rPr lang="da-DK" altLang="da-DK" dirty="0" smtClean="0"/>
              <a:t>Skriv tekst eller klik på ikon for at tilføje indhold</a:t>
            </a:r>
          </a:p>
          <a:p>
            <a:pPr lvl="1"/>
            <a:r>
              <a:rPr lang="da-DK" altLang="da-DK" dirty="0" smtClean="0"/>
              <a:t>første niveau</a:t>
            </a:r>
          </a:p>
          <a:p>
            <a:pPr lvl="2"/>
            <a:r>
              <a:rPr lang="da-DK" altLang="da-DK" dirty="0" smtClean="0"/>
              <a:t>andet niveau</a:t>
            </a:r>
          </a:p>
          <a:p>
            <a:pPr lvl="3"/>
            <a:r>
              <a:rPr lang="da-DK" altLang="da-DK" dirty="0" smtClean="0"/>
              <a:t>tredje niveau</a:t>
            </a:r>
          </a:p>
          <a:p>
            <a:pPr lvl="4"/>
            <a:r>
              <a:rPr lang="da-DK" altLang="da-DK" dirty="0" smtClean="0"/>
              <a:t>fjerde niveau</a:t>
            </a:r>
          </a:p>
        </p:txBody>
      </p:sp>
    </p:spTree>
    <p:extLst>
      <p:ext uri="{BB962C8B-B14F-4D97-AF65-F5344CB8AC3E}">
        <p14:creationId xmlns:p14="http://schemas.microsoft.com/office/powerpoint/2010/main" val="2033946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Overskrift og indhold_ORANGE">
    <p:spTree>
      <p:nvGrpSpPr>
        <p:cNvPr id="1" name=""/>
        <p:cNvGrpSpPr/>
        <p:nvPr/>
      </p:nvGrpSpPr>
      <p:grpSpPr>
        <a:xfrm>
          <a:off x="0" y="0"/>
          <a:ext cx="0" cy="0"/>
          <a:chOff x="0" y="0"/>
          <a:chExt cx="0" cy="0"/>
        </a:xfrm>
      </p:grpSpPr>
      <p:sp>
        <p:nvSpPr>
          <p:cNvPr id="5" name="Rektangel 4"/>
          <p:cNvSpPr/>
          <p:nvPr userDrawn="1"/>
        </p:nvSpPr>
        <p:spPr>
          <a:xfrm>
            <a:off x="1" y="575867"/>
            <a:ext cx="12192000" cy="5938625"/>
          </a:xfrm>
          <a:prstGeom prst="rect">
            <a:avLst/>
          </a:prstGeom>
          <a:solidFill>
            <a:schemeClr val="accent3"/>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885" tIns="60942" rIns="121885" bIns="60942" rtlCol="0" anchor="ctr"/>
          <a:lstStyle/>
          <a:p>
            <a:pPr algn="ctr"/>
            <a:endParaRPr lang="da-DK" sz="2399" dirty="0">
              <a:solidFill>
                <a:srgbClr val="3F3018"/>
              </a:solidFill>
            </a:endParaRPr>
          </a:p>
        </p:txBody>
      </p:sp>
      <p:sp>
        <p:nvSpPr>
          <p:cNvPr id="3" name="Pladsholder til indhold 2"/>
          <p:cNvSpPr>
            <a:spLocks noGrp="1"/>
          </p:cNvSpPr>
          <p:nvPr>
            <p:ph idx="1" hasCustomPrompt="1"/>
          </p:nvPr>
        </p:nvSpPr>
        <p:spPr/>
        <p:txBody>
          <a:bodyPr/>
          <a:lstStyle>
            <a:lvl1pPr marL="0" indent="0">
              <a:buClr>
                <a:schemeClr val="bg1"/>
              </a:buClr>
              <a:buFont typeface="Wingdings" panose="05000000000000000000" pitchFamily="2" charset="2"/>
              <a:buNone/>
              <a:defRPr/>
            </a:lvl1pPr>
            <a:lvl2pPr>
              <a:buClr>
                <a:schemeClr val="bg1"/>
              </a:buClr>
              <a:defRPr/>
            </a:lvl2pPr>
            <a:lvl3pPr>
              <a:buClr>
                <a:schemeClr val="bg1"/>
              </a:buClr>
              <a:defRPr/>
            </a:lvl3pPr>
            <a:lvl4pPr>
              <a:buClr>
                <a:schemeClr val="bg1"/>
              </a:buClr>
              <a:defRPr/>
            </a:lvl4pPr>
            <a:lvl5pPr>
              <a:buClr>
                <a:schemeClr val="bg1"/>
              </a:buClr>
              <a:defRPr/>
            </a:lvl5pPr>
          </a:lstStyle>
          <a:p>
            <a:pPr lvl="0"/>
            <a:r>
              <a:rPr lang="da-DK" altLang="da-DK" dirty="0" smtClean="0"/>
              <a:t>Skriv tekst eller klik på ikon for at tilføje indhold</a:t>
            </a:r>
          </a:p>
          <a:p>
            <a:pPr lvl="1"/>
            <a:r>
              <a:rPr lang="da-DK" altLang="da-DK" dirty="0" smtClean="0"/>
              <a:t>første niveau</a:t>
            </a:r>
          </a:p>
          <a:p>
            <a:pPr lvl="2"/>
            <a:r>
              <a:rPr lang="da-DK" altLang="da-DK" dirty="0" smtClean="0"/>
              <a:t>andet niveau</a:t>
            </a:r>
          </a:p>
          <a:p>
            <a:pPr lvl="3"/>
            <a:r>
              <a:rPr lang="da-DK" altLang="da-DK" dirty="0" smtClean="0"/>
              <a:t>tredje niveau</a:t>
            </a:r>
          </a:p>
          <a:p>
            <a:pPr lvl="4"/>
            <a:r>
              <a:rPr lang="da-DK" altLang="da-DK" dirty="0" smtClean="0"/>
              <a:t>fjerde niveau</a:t>
            </a:r>
          </a:p>
        </p:txBody>
      </p:sp>
      <p:sp>
        <p:nvSpPr>
          <p:cNvPr id="4" name="Rectangle 4"/>
          <p:cNvSpPr>
            <a:spLocks noGrp="1" noChangeArrowheads="1"/>
          </p:cNvSpPr>
          <p:nvPr>
            <p:ph type="title" hasCustomPrompt="1"/>
          </p:nvPr>
        </p:nvSpPr>
        <p:spPr bwMode="auto">
          <a:xfrm>
            <a:off x="720000" y="1187725"/>
            <a:ext cx="10080000" cy="899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a:solidFill>
                  <a:schemeClr val="bg1"/>
                </a:solidFill>
              </a:defRPr>
            </a:lvl1pPr>
          </a:lstStyle>
          <a:p>
            <a:pPr lvl="0"/>
            <a:r>
              <a:rPr lang="da-DK" altLang="da-DK" dirty="0" smtClean="0"/>
              <a:t>Skriv overskrift her</a:t>
            </a:r>
          </a:p>
        </p:txBody>
      </p:sp>
    </p:spTree>
    <p:extLst>
      <p:ext uri="{BB962C8B-B14F-4D97-AF65-F5344CB8AC3E}">
        <p14:creationId xmlns:p14="http://schemas.microsoft.com/office/powerpoint/2010/main" val="10278379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Overskrift og indhold_PETROL">
    <p:spTree>
      <p:nvGrpSpPr>
        <p:cNvPr id="1" name=""/>
        <p:cNvGrpSpPr/>
        <p:nvPr/>
      </p:nvGrpSpPr>
      <p:grpSpPr>
        <a:xfrm>
          <a:off x="0" y="0"/>
          <a:ext cx="0" cy="0"/>
          <a:chOff x="0" y="0"/>
          <a:chExt cx="0" cy="0"/>
        </a:xfrm>
      </p:grpSpPr>
      <p:sp>
        <p:nvSpPr>
          <p:cNvPr id="5" name="Rektangel 4"/>
          <p:cNvSpPr/>
          <p:nvPr userDrawn="1"/>
        </p:nvSpPr>
        <p:spPr>
          <a:xfrm>
            <a:off x="1" y="575867"/>
            <a:ext cx="12192000" cy="5938625"/>
          </a:xfrm>
          <a:prstGeom prst="rect">
            <a:avLst/>
          </a:prstGeom>
          <a:solidFill>
            <a:schemeClr val="accent2"/>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885" tIns="60942" rIns="121885" bIns="60942" rtlCol="0" anchor="ctr"/>
          <a:lstStyle/>
          <a:p>
            <a:pPr algn="ctr"/>
            <a:endParaRPr lang="da-DK" sz="2399" dirty="0">
              <a:solidFill>
                <a:srgbClr val="3F3018"/>
              </a:solidFill>
            </a:endParaRPr>
          </a:p>
        </p:txBody>
      </p:sp>
      <p:sp>
        <p:nvSpPr>
          <p:cNvPr id="3" name="Pladsholder til indhold 2"/>
          <p:cNvSpPr>
            <a:spLocks noGrp="1"/>
          </p:cNvSpPr>
          <p:nvPr>
            <p:ph idx="1" hasCustomPrompt="1"/>
          </p:nvPr>
        </p:nvSpPr>
        <p:spPr/>
        <p:txBody>
          <a:bodyPr/>
          <a:lstStyle>
            <a:lvl1pPr marL="0" indent="0">
              <a:buClr>
                <a:schemeClr val="bg1"/>
              </a:buClr>
              <a:buFont typeface="Wingdings" panose="05000000000000000000" pitchFamily="2" charset="2"/>
              <a:buNone/>
              <a:defRPr>
                <a:solidFill>
                  <a:schemeClr val="bg2"/>
                </a:solidFill>
              </a:defRPr>
            </a:lvl1pPr>
            <a:lvl2pPr>
              <a:buClr>
                <a:schemeClr val="bg1"/>
              </a:buClr>
              <a:defRPr>
                <a:solidFill>
                  <a:schemeClr val="bg2"/>
                </a:solidFill>
              </a:defRPr>
            </a:lvl2pPr>
            <a:lvl3pPr>
              <a:buClr>
                <a:schemeClr val="bg1"/>
              </a:buClr>
              <a:defRPr>
                <a:solidFill>
                  <a:schemeClr val="bg2"/>
                </a:solidFill>
              </a:defRPr>
            </a:lvl3pPr>
            <a:lvl4pPr>
              <a:buClr>
                <a:schemeClr val="bg1"/>
              </a:buClr>
              <a:defRPr>
                <a:solidFill>
                  <a:schemeClr val="bg2"/>
                </a:solidFill>
              </a:defRPr>
            </a:lvl4pPr>
            <a:lvl5pPr>
              <a:buClr>
                <a:schemeClr val="bg1"/>
              </a:buClr>
              <a:defRPr>
                <a:solidFill>
                  <a:schemeClr val="bg2"/>
                </a:solidFill>
              </a:defRPr>
            </a:lvl5pPr>
          </a:lstStyle>
          <a:p>
            <a:pPr lvl="0"/>
            <a:r>
              <a:rPr lang="da-DK" altLang="da-DK" dirty="0" smtClean="0"/>
              <a:t>Skriv tekst eller klik på ikon for at tilføje indhold</a:t>
            </a:r>
          </a:p>
          <a:p>
            <a:pPr lvl="1"/>
            <a:r>
              <a:rPr lang="da-DK" altLang="da-DK" dirty="0" smtClean="0"/>
              <a:t>første niveau</a:t>
            </a:r>
          </a:p>
          <a:p>
            <a:pPr lvl="2"/>
            <a:r>
              <a:rPr lang="da-DK" altLang="da-DK" dirty="0" smtClean="0"/>
              <a:t>andet niveau</a:t>
            </a:r>
          </a:p>
          <a:p>
            <a:pPr lvl="3"/>
            <a:r>
              <a:rPr lang="da-DK" altLang="da-DK" dirty="0" smtClean="0"/>
              <a:t>tredje niveau</a:t>
            </a:r>
          </a:p>
          <a:p>
            <a:pPr lvl="4"/>
            <a:r>
              <a:rPr lang="da-DK" altLang="da-DK" dirty="0" smtClean="0"/>
              <a:t>fjerde niveau</a:t>
            </a:r>
          </a:p>
        </p:txBody>
      </p:sp>
      <p:sp>
        <p:nvSpPr>
          <p:cNvPr id="4" name="Rectangle 4"/>
          <p:cNvSpPr>
            <a:spLocks noGrp="1" noChangeArrowheads="1"/>
          </p:cNvSpPr>
          <p:nvPr>
            <p:ph type="title" hasCustomPrompt="1"/>
          </p:nvPr>
        </p:nvSpPr>
        <p:spPr bwMode="auto">
          <a:xfrm>
            <a:off x="720000" y="1187725"/>
            <a:ext cx="10080000" cy="899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a:solidFill>
                  <a:schemeClr val="bg1"/>
                </a:solidFill>
              </a:defRPr>
            </a:lvl1pPr>
          </a:lstStyle>
          <a:p>
            <a:pPr lvl="0"/>
            <a:r>
              <a:rPr lang="da-DK" altLang="da-DK" dirty="0" smtClean="0"/>
              <a:t>Skriv overskrift her</a:t>
            </a:r>
          </a:p>
        </p:txBody>
      </p:sp>
    </p:spTree>
    <p:extLst>
      <p:ext uri="{BB962C8B-B14F-4D97-AF65-F5344CB8AC3E}">
        <p14:creationId xmlns:p14="http://schemas.microsoft.com/office/powerpoint/2010/main" val="21584556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optekst, overskrift og indhold_HVI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0093" y="1799583"/>
            <a:ext cx="10081313" cy="719833"/>
          </a:xfrm>
        </p:spPr>
        <p:txBody>
          <a:bodyPr/>
          <a:lstStyle>
            <a:lvl1pPr>
              <a:defRPr/>
            </a:lvl1pPr>
          </a:lstStyle>
          <a:p>
            <a:r>
              <a:rPr lang="da-DK" dirty="0" smtClean="0"/>
              <a:t>Skriv overskrift her</a:t>
            </a:r>
            <a:endParaRPr lang="da-DK" dirty="0"/>
          </a:p>
        </p:txBody>
      </p:sp>
      <p:sp>
        <p:nvSpPr>
          <p:cNvPr id="5" name="Pladsholder til indhold 4"/>
          <p:cNvSpPr>
            <a:spLocks noGrp="1"/>
          </p:cNvSpPr>
          <p:nvPr>
            <p:ph sz="quarter" idx="11" hasCustomPrompt="1"/>
          </p:nvPr>
        </p:nvSpPr>
        <p:spPr>
          <a:xfrm>
            <a:off x="720093" y="2699375"/>
            <a:ext cx="10081313" cy="3599167"/>
          </a:xfrm>
        </p:spPr>
        <p:txBody>
          <a:bodyPr anchor="t" anchorCtr="0"/>
          <a:lstStyle/>
          <a:p>
            <a:pPr lvl="0"/>
            <a:r>
              <a:rPr lang="da-DK" altLang="da-DK" dirty="0" smtClean="0"/>
              <a:t>Skriv tekst eller klik på ikon for at tilføje indhold</a:t>
            </a:r>
          </a:p>
          <a:p>
            <a:pPr lvl="1"/>
            <a:r>
              <a:rPr lang="da-DK" altLang="da-DK" dirty="0" smtClean="0"/>
              <a:t>første niveau</a:t>
            </a:r>
          </a:p>
          <a:p>
            <a:pPr lvl="2"/>
            <a:r>
              <a:rPr lang="da-DK" altLang="da-DK" dirty="0" smtClean="0"/>
              <a:t>andet niveau</a:t>
            </a:r>
          </a:p>
          <a:p>
            <a:pPr lvl="3"/>
            <a:r>
              <a:rPr lang="da-DK" altLang="da-DK" dirty="0" smtClean="0"/>
              <a:t>tredje niveau</a:t>
            </a:r>
          </a:p>
          <a:p>
            <a:pPr lvl="4"/>
            <a:r>
              <a:rPr lang="da-DK" altLang="da-DK" dirty="0" smtClean="0"/>
              <a:t>fjerde niveau</a:t>
            </a:r>
          </a:p>
        </p:txBody>
      </p:sp>
      <p:sp>
        <p:nvSpPr>
          <p:cNvPr id="4" name="Pladsholder til tekst 3"/>
          <p:cNvSpPr>
            <a:spLocks noGrp="1"/>
          </p:cNvSpPr>
          <p:nvPr>
            <p:ph type="body" sz="quarter" idx="12" hasCustomPrompt="1"/>
          </p:nvPr>
        </p:nvSpPr>
        <p:spPr>
          <a:xfrm>
            <a:off x="1" y="1187727"/>
            <a:ext cx="2502499" cy="453074"/>
          </a:xfrm>
          <a:solidFill>
            <a:schemeClr val="accent3"/>
          </a:solidFill>
          <a:ln>
            <a:noFill/>
          </a:ln>
        </p:spPr>
        <p:txBody>
          <a:bodyPr wrap="none" lIns="720000" tIns="71998" rIns="180000" bIns="71998">
            <a:spAutoFit/>
          </a:bodyPr>
          <a:lstStyle>
            <a:lvl1pPr marL="0" indent="0">
              <a:buNone/>
              <a:defRPr sz="1999" b="1" baseline="0">
                <a:solidFill>
                  <a:schemeClr val="bg1"/>
                </a:solidFill>
              </a:defRPr>
            </a:lvl1pPr>
            <a:lvl2pPr marL="833696" indent="0">
              <a:buNone/>
              <a:defRPr b="1">
                <a:solidFill>
                  <a:schemeClr val="bg1"/>
                </a:solidFill>
              </a:defRPr>
            </a:lvl2pPr>
            <a:lvl3pPr marL="1548896" indent="0">
              <a:buNone/>
              <a:defRPr b="1">
                <a:solidFill>
                  <a:schemeClr val="bg1"/>
                </a:solidFill>
              </a:defRPr>
            </a:lvl3pPr>
            <a:lvl4pPr marL="2278908" indent="0">
              <a:buNone/>
              <a:defRPr b="1">
                <a:solidFill>
                  <a:schemeClr val="bg1"/>
                </a:solidFill>
              </a:defRPr>
            </a:lvl4pPr>
            <a:lvl5pPr marL="2873499" indent="0">
              <a:buNone/>
              <a:defRPr b="1">
                <a:solidFill>
                  <a:schemeClr val="bg1"/>
                </a:solidFill>
              </a:defRPr>
            </a:lvl5pPr>
          </a:lstStyle>
          <a:p>
            <a:pPr lvl="0"/>
            <a:r>
              <a:rPr lang="da-DK" dirty="0" smtClean="0"/>
              <a:t>SKRIV HER</a:t>
            </a:r>
            <a:endParaRPr lang="da-DK" dirty="0"/>
          </a:p>
        </p:txBody>
      </p:sp>
    </p:spTree>
    <p:extLst>
      <p:ext uri="{BB962C8B-B14F-4D97-AF65-F5344CB8AC3E}">
        <p14:creationId xmlns:p14="http://schemas.microsoft.com/office/powerpoint/2010/main" val="4295332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Foto i bredformat med logo">
    <p:spTree>
      <p:nvGrpSpPr>
        <p:cNvPr id="1" name=""/>
        <p:cNvGrpSpPr/>
        <p:nvPr/>
      </p:nvGrpSpPr>
      <p:grpSpPr>
        <a:xfrm>
          <a:off x="0" y="0"/>
          <a:ext cx="0" cy="0"/>
          <a:chOff x="0" y="0"/>
          <a:chExt cx="0" cy="0"/>
        </a:xfrm>
      </p:grpSpPr>
      <p:sp>
        <p:nvSpPr>
          <p:cNvPr id="5" name="Pladsholder til billede 2"/>
          <p:cNvSpPr>
            <a:spLocks noGrp="1" noChangeAspect="1"/>
          </p:cNvSpPr>
          <p:nvPr>
            <p:ph type="pic" idx="11" hasCustomPrompt="1"/>
          </p:nvPr>
        </p:nvSpPr>
        <p:spPr>
          <a:xfrm>
            <a:off x="1" y="575867"/>
            <a:ext cx="12192000" cy="5938625"/>
          </a:xfrm>
        </p:spPr>
        <p:txBody>
          <a:bodyPr/>
          <a:lstStyle>
            <a:lvl1pPr marL="0" indent="0" algn="ctr">
              <a:buNone/>
              <a:defRPr sz="2699" baseline="0"/>
            </a:lvl1pPr>
            <a:lvl2pPr marL="609402" indent="0">
              <a:buNone/>
              <a:defRPr sz="3699"/>
            </a:lvl2pPr>
            <a:lvl3pPr marL="1218804" indent="0">
              <a:buNone/>
              <a:defRPr sz="3199"/>
            </a:lvl3pPr>
            <a:lvl4pPr marL="1828205" indent="0">
              <a:buNone/>
              <a:defRPr sz="2699"/>
            </a:lvl4pPr>
            <a:lvl5pPr marL="2437607" indent="0">
              <a:buNone/>
              <a:defRPr sz="2699"/>
            </a:lvl5pPr>
            <a:lvl6pPr marL="3047010" indent="0">
              <a:buNone/>
              <a:defRPr sz="2699"/>
            </a:lvl6pPr>
            <a:lvl7pPr marL="3656412" indent="0">
              <a:buNone/>
              <a:defRPr sz="2699"/>
            </a:lvl7pPr>
            <a:lvl8pPr marL="4265813" indent="0">
              <a:buNone/>
              <a:defRPr sz="2699"/>
            </a:lvl8pPr>
            <a:lvl9pPr marL="4875215" indent="0">
              <a:buNone/>
              <a:defRPr sz="2699"/>
            </a:lvl9pPr>
          </a:lstStyle>
          <a:p>
            <a:r>
              <a:rPr lang="da-DK" dirty="0" smtClean="0"/>
              <a:t>Klik på ikonet for at tilføje et billede</a:t>
            </a:r>
            <a:br>
              <a:rPr lang="da-DK" dirty="0" smtClean="0"/>
            </a:br>
            <a:r>
              <a:rPr lang="da-DK" dirty="0" smtClean="0"/>
              <a:t/>
            </a:r>
            <a:br>
              <a:rPr lang="da-DK" dirty="0" smtClean="0"/>
            </a:br>
            <a:endParaRPr lang="da-DK" dirty="0" smtClean="0"/>
          </a:p>
        </p:txBody>
      </p:sp>
    </p:spTree>
    <p:extLst>
      <p:ext uri="{BB962C8B-B14F-4D97-AF65-F5344CB8AC3E}">
        <p14:creationId xmlns:p14="http://schemas.microsoft.com/office/powerpoint/2010/main" val="38903721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Foto i højformat med logo">
    <p:spTree>
      <p:nvGrpSpPr>
        <p:cNvPr id="1" name=""/>
        <p:cNvGrpSpPr/>
        <p:nvPr/>
      </p:nvGrpSpPr>
      <p:grpSpPr>
        <a:xfrm>
          <a:off x="0" y="0"/>
          <a:ext cx="0" cy="0"/>
          <a:chOff x="0" y="0"/>
          <a:chExt cx="0" cy="0"/>
        </a:xfrm>
      </p:grpSpPr>
      <p:sp>
        <p:nvSpPr>
          <p:cNvPr id="5" name="Pladsholder til billede 2"/>
          <p:cNvSpPr>
            <a:spLocks noGrp="1" noChangeAspect="1"/>
          </p:cNvSpPr>
          <p:nvPr>
            <p:ph type="pic" idx="11" hasCustomPrompt="1"/>
          </p:nvPr>
        </p:nvSpPr>
        <p:spPr>
          <a:xfrm>
            <a:off x="3420445" y="575867"/>
            <a:ext cx="4500586" cy="5938625"/>
          </a:xfrm>
        </p:spPr>
        <p:txBody>
          <a:bodyPr/>
          <a:lstStyle>
            <a:lvl1pPr marL="0" indent="0" algn="ctr">
              <a:buNone/>
              <a:defRPr sz="2699" baseline="0"/>
            </a:lvl1pPr>
            <a:lvl2pPr marL="609402" indent="0">
              <a:buNone/>
              <a:defRPr sz="3699"/>
            </a:lvl2pPr>
            <a:lvl3pPr marL="1218804" indent="0">
              <a:buNone/>
              <a:defRPr sz="3199"/>
            </a:lvl3pPr>
            <a:lvl4pPr marL="1828205" indent="0">
              <a:buNone/>
              <a:defRPr sz="2699"/>
            </a:lvl4pPr>
            <a:lvl5pPr marL="2437607" indent="0">
              <a:buNone/>
              <a:defRPr sz="2699"/>
            </a:lvl5pPr>
            <a:lvl6pPr marL="3047010" indent="0">
              <a:buNone/>
              <a:defRPr sz="2699"/>
            </a:lvl6pPr>
            <a:lvl7pPr marL="3656412" indent="0">
              <a:buNone/>
              <a:defRPr sz="2699"/>
            </a:lvl7pPr>
            <a:lvl8pPr marL="4265813" indent="0">
              <a:buNone/>
              <a:defRPr sz="2699"/>
            </a:lvl8pPr>
            <a:lvl9pPr marL="4875215" indent="0">
              <a:buNone/>
              <a:defRPr sz="2699"/>
            </a:lvl9pPr>
          </a:lstStyle>
          <a:p>
            <a:r>
              <a:rPr lang="da-DK" dirty="0" smtClean="0"/>
              <a:t>Klik på ikonet </a:t>
            </a:r>
            <a:br>
              <a:rPr lang="da-DK" dirty="0" smtClean="0"/>
            </a:br>
            <a:r>
              <a:rPr lang="da-DK" dirty="0" smtClean="0"/>
              <a:t>for at tilføje et billede</a:t>
            </a:r>
            <a:r>
              <a:rPr lang="da-DK" dirty="0"/>
              <a:t/>
            </a:r>
            <a:br>
              <a:rPr lang="da-DK" dirty="0"/>
            </a:br>
            <a:r>
              <a:rPr lang="da-DK" dirty="0" smtClean="0"/>
              <a:t/>
            </a:r>
            <a:br>
              <a:rPr lang="da-DK" dirty="0" smtClean="0"/>
            </a:br>
            <a:r>
              <a:rPr lang="da-DK" dirty="0" smtClean="0"/>
              <a:t/>
            </a:r>
            <a:br>
              <a:rPr lang="da-DK" dirty="0" smtClean="0"/>
            </a:br>
            <a:endParaRPr lang="da-DK" dirty="0" smtClean="0"/>
          </a:p>
        </p:txBody>
      </p:sp>
      <p:sp>
        <p:nvSpPr>
          <p:cNvPr id="3" name="Tekstboks 2"/>
          <p:cNvSpPr txBox="1"/>
          <p:nvPr userDrawn="1"/>
        </p:nvSpPr>
        <p:spPr>
          <a:xfrm>
            <a:off x="-1488843" y="3140971"/>
            <a:ext cx="1152128" cy="430886"/>
          </a:xfrm>
          <a:prstGeom prst="rect">
            <a:avLst/>
          </a:prstGeom>
          <a:noFill/>
        </p:spPr>
        <p:txBody>
          <a:bodyPr wrap="square" lIns="0" tIns="0" rIns="0" bIns="0" rtlCol="0">
            <a:spAutoFit/>
          </a:bodyPr>
          <a:lstStyle/>
          <a:p>
            <a:r>
              <a:rPr lang="da-DK" sz="900" dirty="0" smtClean="0"/>
              <a:t>Foto kan også placeres længere til venstre på siden</a:t>
            </a:r>
            <a:endParaRPr lang="da-DK" sz="900" dirty="0"/>
          </a:p>
        </p:txBody>
      </p:sp>
    </p:spTree>
    <p:extLst>
      <p:ext uri="{BB962C8B-B14F-4D97-AF65-F5344CB8AC3E}">
        <p14:creationId xmlns:p14="http://schemas.microsoft.com/office/powerpoint/2010/main" val="30138637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oto med overskrift og billedtekst">
    <p:spTree>
      <p:nvGrpSpPr>
        <p:cNvPr id="1" name=""/>
        <p:cNvGrpSpPr/>
        <p:nvPr/>
      </p:nvGrpSpPr>
      <p:grpSpPr>
        <a:xfrm>
          <a:off x="0" y="0"/>
          <a:ext cx="0" cy="0"/>
          <a:chOff x="0" y="0"/>
          <a:chExt cx="0" cy="0"/>
        </a:xfrm>
      </p:grpSpPr>
      <p:sp>
        <p:nvSpPr>
          <p:cNvPr id="5" name="Pladsholder til billede 2"/>
          <p:cNvSpPr>
            <a:spLocks noGrp="1"/>
          </p:cNvSpPr>
          <p:nvPr>
            <p:ph type="pic" idx="11" hasCustomPrompt="1"/>
          </p:nvPr>
        </p:nvSpPr>
        <p:spPr>
          <a:xfrm>
            <a:off x="720093" y="1799583"/>
            <a:ext cx="10081313" cy="4175033"/>
          </a:xfrm>
        </p:spPr>
        <p:txBody>
          <a:bodyPr/>
          <a:lstStyle>
            <a:lvl1pPr marL="0" indent="0" algn="ctr">
              <a:buNone/>
              <a:defRPr sz="2699" baseline="0"/>
            </a:lvl1pPr>
            <a:lvl2pPr marL="609402" indent="0">
              <a:buNone/>
              <a:defRPr sz="3699"/>
            </a:lvl2pPr>
            <a:lvl3pPr marL="1218804" indent="0">
              <a:buNone/>
              <a:defRPr sz="3199"/>
            </a:lvl3pPr>
            <a:lvl4pPr marL="1828205" indent="0">
              <a:buNone/>
              <a:defRPr sz="2699"/>
            </a:lvl4pPr>
            <a:lvl5pPr marL="2437607" indent="0">
              <a:buNone/>
              <a:defRPr sz="2699"/>
            </a:lvl5pPr>
            <a:lvl6pPr marL="3047010" indent="0">
              <a:buNone/>
              <a:defRPr sz="2699"/>
            </a:lvl6pPr>
            <a:lvl7pPr marL="3656412" indent="0">
              <a:buNone/>
              <a:defRPr sz="2699"/>
            </a:lvl7pPr>
            <a:lvl8pPr marL="4265813" indent="0">
              <a:buNone/>
              <a:defRPr sz="2699"/>
            </a:lvl8pPr>
            <a:lvl9pPr marL="4875215" indent="0">
              <a:buNone/>
              <a:defRPr sz="2699"/>
            </a:lvl9pPr>
          </a:lstStyle>
          <a:p>
            <a:r>
              <a:rPr lang="da-DK" dirty="0" smtClean="0"/>
              <a:t>Klik på ikonet for at tilføje et billede</a:t>
            </a:r>
            <a:br>
              <a:rPr lang="da-DK" dirty="0" smtClean="0"/>
            </a:br>
            <a:r>
              <a:rPr lang="da-DK" dirty="0" smtClean="0"/>
              <a:t/>
            </a:r>
            <a:br>
              <a:rPr lang="da-DK" dirty="0" smtClean="0"/>
            </a:br>
            <a:endParaRPr lang="da-DK" dirty="0" smtClean="0"/>
          </a:p>
        </p:txBody>
      </p:sp>
      <p:sp>
        <p:nvSpPr>
          <p:cNvPr id="3" name="Titel 1"/>
          <p:cNvSpPr>
            <a:spLocks noGrp="1" noChangeAspect="1"/>
          </p:cNvSpPr>
          <p:nvPr>
            <p:ph type="title" hasCustomPrompt="1"/>
          </p:nvPr>
        </p:nvSpPr>
        <p:spPr>
          <a:xfrm>
            <a:off x="720093" y="827808"/>
            <a:ext cx="10081313" cy="899792"/>
          </a:xfrm>
        </p:spPr>
        <p:txBody>
          <a:bodyPr/>
          <a:lstStyle>
            <a:lvl1pPr>
              <a:defRPr/>
            </a:lvl1pPr>
          </a:lstStyle>
          <a:p>
            <a:r>
              <a:rPr lang="da-DK" dirty="0" smtClean="0"/>
              <a:t>Skriv overskrift her</a:t>
            </a:r>
            <a:endParaRPr lang="da-DK" dirty="0"/>
          </a:p>
        </p:txBody>
      </p:sp>
      <p:sp>
        <p:nvSpPr>
          <p:cNvPr id="4" name="Pladsholder til tekst 3"/>
          <p:cNvSpPr>
            <a:spLocks noGrp="1"/>
          </p:cNvSpPr>
          <p:nvPr>
            <p:ph type="body" sz="quarter" idx="12" hasCustomPrompt="1"/>
          </p:nvPr>
        </p:nvSpPr>
        <p:spPr>
          <a:xfrm>
            <a:off x="720093" y="6046601"/>
            <a:ext cx="10081313" cy="360000"/>
          </a:xfrm>
        </p:spPr>
        <p:txBody>
          <a:bodyPr anchor="t" anchorCtr="0">
            <a:normAutofit/>
          </a:bodyPr>
          <a:lstStyle>
            <a:lvl1pPr marL="0" indent="0">
              <a:buNone/>
              <a:defRPr sz="1799" baseline="0">
                <a:solidFill>
                  <a:schemeClr val="tx1"/>
                </a:solidFill>
              </a:defRPr>
            </a:lvl1pPr>
            <a:lvl2pPr marL="833696" indent="0">
              <a:buNone/>
              <a:defRPr sz="1899">
                <a:solidFill>
                  <a:schemeClr val="tx1"/>
                </a:solidFill>
              </a:defRPr>
            </a:lvl2pPr>
            <a:lvl3pPr marL="1548896" indent="0">
              <a:buNone/>
              <a:defRPr sz="1899">
                <a:solidFill>
                  <a:schemeClr val="tx1"/>
                </a:solidFill>
              </a:defRPr>
            </a:lvl3pPr>
            <a:lvl4pPr marL="2278908" indent="0">
              <a:buNone/>
              <a:defRPr sz="1899">
                <a:solidFill>
                  <a:schemeClr val="tx1"/>
                </a:solidFill>
              </a:defRPr>
            </a:lvl4pPr>
            <a:lvl5pPr marL="2873499" indent="0">
              <a:buNone/>
              <a:defRPr sz="1899">
                <a:solidFill>
                  <a:schemeClr val="tx1"/>
                </a:solidFill>
              </a:defRPr>
            </a:lvl5pPr>
          </a:lstStyle>
          <a:p>
            <a:pPr lvl="0"/>
            <a:r>
              <a:rPr lang="da-DK" dirty="0" smtClean="0"/>
              <a:t>Skriv tekst her</a:t>
            </a:r>
          </a:p>
        </p:txBody>
      </p:sp>
    </p:spTree>
    <p:extLst>
      <p:ext uri="{BB962C8B-B14F-4D97-AF65-F5344CB8AC3E}">
        <p14:creationId xmlns:p14="http://schemas.microsoft.com/office/powerpoint/2010/main" val="404045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5_Titel og indholdsobjekt">
    <p:spTree>
      <p:nvGrpSpPr>
        <p:cNvPr id="1" name=""/>
        <p:cNvGrpSpPr/>
        <p:nvPr/>
      </p:nvGrpSpPr>
      <p:grpSpPr>
        <a:xfrm>
          <a:off x="0" y="0"/>
          <a:ext cx="0" cy="0"/>
          <a:chOff x="0" y="0"/>
          <a:chExt cx="0" cy="0"/>
        </a:xfrm>
      </p:grpSpPr>
      <p:sp>
        <p:nvSpPr>
          <p:cNvPr id="3" name="Pladsholder til billede 2"/>
          <p:cNvSpPr>
            <a:spLocks noGrp="1"/>
          </p:cNvSpPr>
          <p:nvPr>
            <p:ph type="pic" sz="quarter" idx="17"/>
          </p:nvPr>
        </p:nvSpPr>
        <p:spPr>
          <a:xfrm>
            <a:off x="0" y="0"/>
            <a:ext cx="12192000" cy="6858000"/>
          </a:xfrm>
        </p:spPr>
        <p:txBody>
          <a:bodyPr/>
          <a:lstStyle/>
          <a:p>
            <a:r>
              <a:rPr lang="da-DK" smtClean="0"/>
              <a:t>Klik på ikonet for at tilføje et billede</a:t>
            </a:r>
            <a:endParaRPr lang="da-DK"/>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8" name="Pladsholder til dato 7">
            <a:extLst>
              <a:ext uri="{FF2B5EF4-FFF2-40B4-BE49-F238E27FC236}">
                <a16:creationId xmlns:a16="http://schemas.microsoft.com/office/drawing/2014/main" id="{513E0788-E9AE-4673-B318-F0749F8A0D28}"/>
              </a:ext>
            </a:extLst>
          </p:cNvPr>
          <p:cNvSpPr>
            <a:spLocks noGrp="1"/>
          </p:cNvSpPr>
          <p:nvPr>
            <p:ph type="dt" sz="half" idx="15"/>
          </p:nvPr>
        </p:nvSpPr>
        <p:spPr/>
        <p:txBody>
          <a:bodyPr/>
          <a:lstStyle/>
          <a:p>
            <a:fld id="{10255287-A407-412E-9B5C-C99FD995BDF6}" type="datetime1">
              <a:rPr lang="da-DK" smtClean="0"/>
              <a:t>13-02-2024</a:t>
            </a:fld>
            <a:endParaRPr lang="da-DK" dirty="0"/>
          </a:p>
        </p:txBody>
      </p:sp>
      <p:sp>
        <p:nvSpPr>
          <p:cNvPr id="10" name="Pladsholder til slidenummer 9">
            <a:extLst>
              <a:ext uri="{FF2B5EF4-FFF2-40B4-BE49-F238E27FC236}">
                <a16:creationId xmlns:a16="http://schemas.microsoft.com/office/drawing/2014/main" id="{3F733C57-3FEC-4209-A33F-F089F7DA7DB2}"/>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8540453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Foto på hele formatet">
    <p:spTree>
      <p:nvGrpSpPr>
        <p:cNvPr id="1" name=""/>
        <p:cNvGrpSpPr/>
        <p:nvPr/>
      </p:nvGrpSpPr>
      <p:grpSpPr>
        <a:xfrm>
          <a:off x="0" y="0"/>
          <a:ext cx="0" cy="0"/>
          <a:chOff x="0" y="0"/>
          <a:chExt cx="0" cy="0"/>
        </a:xfrm>
      </p:grpSpPr>
      <p:sp>
        <p:nvSpPr>
          <p:cNvPr id="6" name="Pladsholder til billede 2"/>
          <p:cNvSpPr>
            <a:spLocks noGrp="1"/>
          </p:cNvSpPr>
          <p:nvPr>
            <p:ph type="pic" idx="11" hasCustomPrompt="1"/>
          </p:nvPr>
        </p:nvSpPr>
        <p:spPr>
          <a:xfrm>
            <a:off x="1" y="0"/>
            <a:ext cx="12192000" cy="6858000"/>
          </a:xfrm>
        </p:spPr>
        <p:txBody>
          <a:bodyPr/>
          <a:lstStyle>
            <a:lvl1pPr marL="0" indent="0" algn="ctr">
              <a:buNone/>
              <a:defRPr sz="2699" baseline="0"/>
            </a:lvl1pPr>
            <a:lvl2pPr marL="609402" indent="0">
              <a:buNone/>
              <a:defRPr sz="3699"/>
            </a:lvl2pPr>
            <a:lvl3pPr marL="1218804" indent="0">
              <a:buNone/>
              <a:defRPr sz="3199"/>
            </a:lvl3pPr>
            <a:lvl4pPr marL="1828205" indent="0">
              <a:buNone/>
              <a:defRPr sz="2699"/>
            </a:lvl4pPr>
            <a:lvl5pPr marL="2437607" indent="0">
              <a:buNone/>
              <a:defRPr sz="2699"/>
            </a:lvl5pPr>
            <a:lvl6pPr marL="3047010" indent="0">
              <a:buNone/>
              <a:defRPr sz="2699"/>
            </a:lvl6pPr>
            <a:lvl7pPr marL="3656412" indent="0">
              <a:buNone/>
              <a:defRPr sz="2699"/>
            </a:lvl7pPr>
            <a:lvl8pPr marL="4265813" indent="0">
              <a:buNone/>
              <a:defRPr sz="2699"/>
            </a:lvl8pPr>
            <a:lvl9pPr marL="4875215" indent="0">
              <a:buNone/>
              <a:defRPr sz="2699"/>
            </a:lvl9pPr>
          </a:lstStyle>
          <a:p>
            <a:r>
              <a:rPr lang="da-DK" dirty="0" smtClean="0"/>
              <a:t>Klik på ikonet for at tilføje et billede</a:t>
            </a:r>
            <a:br>
              <a:rPr lang="da-DK" dirty="0" smtClean="0"/>
            </a:br>
            <a:r>
              <a:rPr lang="da-DK" dirty="0" smtClean="0"/>
              <a:t/>
            </a:r>
            <a:br>
              <a:rPr lang="da-DK" dirty="0" smtClean="0"/>
            </a:br>
            <a:r>
              <a:rPr lang="da-DK" dirty="0" smtClean="0"/>
              <a:t/>
            </a:r>
            <a:br>
              <a:rPr lang="da-DK" dirty="0" smtClean="0"/>
            </a:br>
            <a:endParaRPr lang="da-DK" dirty="0"/>
          </a:p>
        </p:txBody>
      </p:sp>
    </p:spTree>
    <p:extLst>
      <p:ext uri="{BB962C8B-B14F-4D97-AF65-F5344CB8AC3E}">
        <p14:creationId xmlns:p14="http://schemas.microsoft.com/office/powerpoint/2010/main" val="28826983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Kun overskrift">
    <p:spTree>
      <p:nvGrpSpPr>
        <p:cNvPr id="1" name=""/>
        <p:cNvGrpSpPr/>
        <p:nvPr/>
      </p:nvGrpSpPr>
      <p:grpSpPr>
        <a:xfrm>
          <a:off x="0" y="0"/>
          <a:ext cx="0" cy="0"/>
          <a:chOff x="0" y="0"/>
          <a:chExt cx="0" cy="0"/>
        </a:xfrm>
      </p:grpSpPr>
      <p:sp>
        <p:nvSpPr>
          <p:cNvPr id="2" name="Titel 1"/>
          <p:cNvSpPr>
            <a:spLocks noGrp="1" noChangeAspect="1"/>
          </p:cNvSpPr>
          <p:nvPr>
            <p:ph type="title" hasCustomPrompt="1"/>
          </p:nvPr>
        </p:nvSpPr>
        <p:spPr>
          <a:xfrm>
            <a:off x="720093" y="1187725"/>
            <a:ext cx="10081313" cy="899792"/>
          </a:xfrm>
        </p:spPr>
        <p:txBody>
          <a:bodyPr anchor="t" anchorCtr="0"/>
          <a:lstStyle>
            <a:lvl1pPr>
              <a:defRPr/>
            </a:lvl1pPr>
          </a:lstStyle>
          <a:p>
            <a:r>
              <a:rPr lang="da-DK" dirty="0" smtClean="0"/>
              <a:t>Skriv overskrift her</a:t>
            </a:r>
            <a:endParaRPr lang="da-DK" dirty="0"/>
          </a:p>
        </p:txBody>
      </p:sp>
    </p:spTree>
    <p:extLst>
      <p:ext uri="{BB962C8B-B14F-4D97-AF65-F5344CB8AC3E}">
        <p14:creationId xmlns:p14="http://schemas.microsoft.com/office/powerpoint/2010/main" val="33863118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62876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oto højformat - overskrift og to indholdsobjek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00587" y="1907558"/>
            <a:ext cx="6300820" cy="899792"/>
          </a:xfrm>
        </p:spPr>
        <p:txBody>
          <a:bodyPr anchor="t" anchorCtr="0"/>
          <a:lstStyle>
            <a:lvl1pPr>
              <a:defRPr/>
            </a:lvl1pPr>
          </a:lstStyle>
          <a:p>
            <a:r>
              <a:rPr lang="da-DK" dirty="0" smtClean="0"/>
              <a:t>Skriv overskrift her</a:t>
            </a:r>
            <a:endParaRPr lang="da-DK" dirty="0"/>
          </a:p>
        </p:txBody>
      </p:sp>
      <p:sp>
        <p:nvSpPr>
          <p:cNvPr id="5" name="Pladsholder til indhold 2"/>
          <p:cNvSpPr>
            <a:spLocks noGrp="1"/>
          </p:cNvSpPr>
          <p:nvPr>
            <p:ph sz="half" idx="10" hasCustomPrompt="1"/>
          </p:nvPr>
        </p:nvSpPr>
        <p:spPr>
          <a:xfrm>
            <a:off x="4500586" y="2879333"/>
            <a:ext cx="3060398" cy="3311233"/>
          </a:xfrm>
        </p:spPr>
        <p:txBody>
          <a:bodyPr anchor="t" anchorCtr="0"/>
          <a:lstStyle>
            <a:lvl1pPr marL="0" indent="0">
              <a:buNone/>
              <a:defRPr sz="2599"/>
            </a:lvl1pPr>
            <a:lvl2pPr marL="444367" indent="-263446">
              <a:tabLst/>
              <a:defRPr sz="2199"/>
            </a:lvl2pPr>
            <a:lvl3pPr>
              <a:defRPr sz="2699"/>
            </a:lvl3pPr>
            <a:lvl4pPr>
              <a:defRPr sz="2399"/>
            </a:lvl4pPr>
            <a:lvl5pPr>
              <a:defRPr sz="2399"/>
            </a:lvl5pPr>
            <a:lvl6pPr>
              <a:defRPr sz="2399"/>
            </a:lvl6pPr>
            <a:lvl7pPr>
              <a:defRPr sz="2399"/>
            </a:lvl7pPr>
            <a:lvl8pPr>
              <a:defRPr sz="2399"/>
            </a:lvl8pPr>
            <a:lvl9pPr>
              <a:defRPr sz="2399"/>
            </a:lvl9pPr>
          </a:lstStyle>
          <a:p>
            <a:pPr lvl="0"/>
            <a:r>
              <a:rPr lang="da-DK" altLang="da-DK" dirty="0" smtClean="0"/>
              <a:t>Skriv tekst eller klik på ikon for at tilføje indhold</a:t>
            </a:r>
          </a:p>
          <a:p>
            <a:pPr lvl="1"/>
            <a:r>
              <a:rPr lang="da-DK" altLang="da-DK" dirty="0" smtClean="0"/>
              <a:t>første niveau</a:t>
            </a:r>
          </a:p>
        </p:txBody>
      </p:sp>
      <p:sp>
        <p:nvSpPr>
          <p:cNvPr id="6" name="Pladsholder til indhold 2"/>
          <p:cNvSpPr>
            <a:spLocks noGrp="1"/>
          </p:cNvSpPr>
          <p:nvPr>
            <p:ph sz="half" idx="11" hasCustomPrompt="1"/>
          </p:nvPr>
        </p:nvSpPr>
        <p:spPr>
          <a:xfrm>
            <a:off x="7741009" y="2879333"/>
            <a:ext cx="3060398" cy="3311233"/>
          </a:xfrm>
        </p:spPr>
        <p:txBody>
          <a:bodyPr anchor="t" anchorCtr="0"/>
          <a:lstStyle>
            <a:lvl1pPr marL="0" indent="0">
              <a:buNone/>
              <a:defRPr sz="2599"/>
            </a:lvl1pPr>
            <a:lvl2pPr marL="444367" indent="-263446">
              <a:defRPr sz="2199"/>
            </a:lvl2pPr>
            <a:lvl3pPr>
              <a:defRPr sz="2699"/>
            </a:lvl3pPr>
            <a:lvl4pPr>
              <a:defRPr sz="2399"/>
            </a:lvl4pPr>
            <a:lvl5pPr>
              <a:defRPr sz="2399"/>
            </a:lvl5pPr>
            <a:lvl6pPr>
              <a:defRPr sz="2399"/>
            </a:lvl6pPr>
            <a:lvl7pPr>
              <a:defRPr sz="2399"/>
            </a:lvl7pPr>
            <a:lvl8pPr>
              <a:defRPr sz="2399"/>
            </a:lvl8pPr>
            <a:lvl9pPr>
              <a:defRPr sz="2399"/>
            </a:lvl9pPr>
          </a:lstStyle>
          <a:p>
            <a:pPr lvl="0"/>
            <a:r>
              <a:rPr lang="da-DK" altLang="da-DK" dirty="0" smtClean="0"/>
              <a:t>Skriv tekst eller klik på ikon for at tilføje indhold</a:t>
            </a:r>
          </a:p>
          <a:p>
            <a:pPr lvl="1"/>
            <a:r>
              <a:rPr lang="da-DK" altLang="da-DK" dirty="0" smtClean="0"/>
              <a:t>første niveau</a:t>
            </a:r>
          </a:p>
        </p:txBody>
      </p:sp>
      <p:sp>
        <p:nvSpPr>
          <p:cNvPr id="7" name="Pladsholder til billede 2"/>
          <p:cNvSpPr>
            <a:spLocks noGrp="1" noChangeAspect="1"/>
          </p:cNvSpPr>
          <p:nvPr>
            <p:ph type="pic" idx="12" hasCustomPrompt="1"/>
          </p:nvPr>
        </p:nvSpPr>
        <p:spPr>
          <a:xfrm>
            <a:off x="0" y="1"/>
            <a:ext cx="4140539" cy="6858000"/>
          </a:xfrm>
        </p:spPr>
        <p:txBody>
          <a:bodyPr/>
          <a:lstStyle>
            <a:lvl1pPr marL="0" indent="0" algn="ctr">
              <a:buNone/>
              <a:defRPr sz="1999" baseline="0"/>
            </a:lvl1pPr>
            <a:lvl2pPr marL="609402" indent="0">
              <a:buNone/>
              <a:defRPr sz="3699"/>
            </a:lvl2pPr>
            <a:lvl3pPr marL="1218804" indent="0">
              <a:buNone/>
              <a:defRPr sz="3199"/>
            </a:lvl3pPr>
            <a:lvl4pPr marL="1828205" indent="0">
              <a:buNone/>
              <a:defRPr sz="2699"/>
            </a:lvl4pPr>
            <a:lvl5pPr marL="2437607" indent="0">
              <a:buNone/>
              <a:defRPr sz="2699"/>
            </a:lvl5pPr>
            <a:lvl6pPr marL="3047010" indent="0">
              <a:buNone/>
              <a:defRPr sz="2699"/>
            </a:lvl6pPr>
            <a:lvl7pPr marL="3656412" indent="0">
              <a:buNone/>
              <a:defRPr sz="2699"/>
            </a:lvl7pPr>
            <a:lvl8pPr marL="4265813" indent="0">
              <a:buNone/>
              <a:defRPr sz="2699"/>
            </a:lvl8pPr>
            <a:lvl9pPr marL="4875215" indent="0">
              <a:buNone/>
              <a:defRPr sz="2699"/>
            </a:lvl9pPr>
          </a:lstStyle>
          <a:p>
            <a:r>
              <a:rPr lang="da-DK" dirty="0" smtClean="0"/>
              <a:t>Klik på ikonet for </a:t>
            </a:r>
            <a:br>
              <a:rPr lang="da-DK" dirty="0" smtClean="0"/>
            </a:br>
            <a:r>
              <a:rPr lang="da-DK" dirty="0" smtClean="0"/>
              <a:t>at tilføje et billede</a:t>
            </a:r>
            <a:br>
              <a:rPr lang="da-DK" dirty="0" smtClean="0"/>
            </a:br>
            <a:r>
              <a:rPr lang="da-DK" dirty="0" smtClean="0"/>
              <a:t/>
            </a:r>
            <a:br>
              <a:rPr lang="da-DK" dirty="0" smtClean="0"/>
            </a:br>
            <a:r>
              <a:rPr lang="da-DK" dirty="0" smtClean="0"/>
              <a:t/>
            </a:r>
            <a:br>
              <a:rPr lang="da-DK" dirty="0" smtClean="0"/>
            </a:br>
            <a:endParaRPr lang="da-DK" dirty="0"/>
          </a:p>
        </p:txBody>
      </p:sp>
    </p:spTree>
    <p:extLst>
      <p:ext uri="{BB962C8B-B14F-4D97-AF65-F5344CB8AC3E}">
        <p14:creationId xmlns:p14="http://schemas.microsoft.com/office/powerpoint/2010/main" val="40497279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oto højformat - overskrift og teks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00587" y="1907558"/>
            <a:ext cx="6300820" cy="899792"/>
          </a:xfrm>
        </p:spPr>
        <p:txBody>
          <a:bodyPr anchor="t" anchorCtr="0"/>
          <a:lstStyle>
            <a:lvl1pPr>
              <a:defRPr/>
            </a:lvl1pPr>
          </a:lstStyle>
          <a:p>
            <a:r>
              <a:rPr lang="da-DK" dirty="0" smtClean="0"/>
              <a:t>Skriv overskrift her</a:t>
            </a:r>
            <a:endParaRPr lang="da-DK" dirty="0"/>
          </a:p>
        </p:txBody>
      </p:sp>
      <p:sp>
        <p:nvSpPr>
          <p:cNvPr id="5" name="Pladsholder til indhold 2"/>
          <p:cNvSpPr>
            <a:spLocks noGrp="1"/>
          </p:cNvSpPr>
          <p:nvPr>
            <p:ph sz="half" idx="10" hasCustomPrompt="1"/>
          </p:nvPr>
        </p:nvSpPr>
        <p:spPr>
          <a:xfrm>
            <a:off x="4500587" y="2879333"/>
            <a:ext cx="6300820" cy="3311233"/>
          </a:xfrm>
        </p:spPr>
        <p:txBody>
          <a:bodyPr anchor="t" anchorCtr="0"/>
          <a:lstStyle>
            <a:lvl1pPr marL="0" indent="0">
              <a:buNone/>
              <a:defRPr sz="2599"/>
            </a:lvl1pPr>
            <a:lvl2pPr marL="1079176" indent="-245989">
              <a:defRPr sz="2199"/>
            </a:lvl2pPr>
            <a:lvl3pPr>
              <a:defRPr sz="2699"/>
            </a:lvl3pPr>
            <a:lvl4pPr>
              <a:defRPr sz="2399"/>
            </a:lvl4pPr>
            <a:lvl5pPr>
              <a:defRPr sz="2399"/>
            </a:lvl5pPr>
            <a:lvl6pPr>
              <a:defRPr sz="2399"/>
            </a:lvl6pPr>
            <a:lvl7pPr>
              <a:defRPr sz="2399"/>
            </a:lvl7pPr>
            <a:lvl8pPr>
              <a:defRPr sz="2399"/>
            </a:lvl8pPr>
            <a:lvl9pPr>
              <a:defRPr sz="2399"/>
            </a:lvl9pPr>
          </a:lstStyle>
          <a:p>
            <a:pPr lvl="0"/>
            <a:r>
              <a:rPr lang="da-DK" altLang="da-DK" dirty="0" smtClean="0"/>
              <a:t>Skriv tekst eller klik på ikon for at tilføje indhold</a:t>
            </a:r>
          </a:p>
          <a:p>
            <a:pPr lvl="1"/>
            <a:r>
              <a:rPr lang="da-DK" altLang="da-DK" dirty="0" smtClean="0"/>
              <a:t>første niveau</a:t>
            </a:r>
          </a:p>
        </p:txBody>
      </p:sp>
      <p:sp>
        <p:nvSpPr>
          <p:cNvPr id="7" name="Pladsholder til billede 2"/>
          <p:cNvSpPr>
            <a:spLocks noGrp="1" noChangeAspect="1"/>
          </p:cNvSpPr>
          <p:nvPr>
            <p:ph type="pic" idx="12" hasCustomPrompt="1"/>
          </p:nvPr>
        </p:nvSpPr>
        <p:spPr>
          <a:xfrm>
            <a:off x="0" y="0"/>
            <a:ext cx="4140539" cy="6858000"/>
          </a:xfrm>
        </p:spPr>
        <p:txBody>
          <a:bodyPr/>
          <a:lstStyle>
            <a:lvl1pPr marL="0" indent="0" algn="ctr">
              <a:buNone/>
              <a:defRPr sz="1999" baseline="0"/>
            </a:lvl1pPr>
            <a:lvl2pPr marL="609402" indent="0">
              <a:buNone/>
              <a:defRPr sz="3699"/>
            </a:lvl2pPr>
            <a:lvl3pPr marL="1218804" indent="0">
              <a:buNone/>
              <a:defRPr sz="3199"/>
            </a:lvl3pPr>
            <a:lvl4pPr marL="1828205" indent="0">
              <a:buNone/>
              <a:defRPr sz="2699"/>
            </a:lvl4pPr>
            <a:lvl5pPr marL="2437607" indent="0">
              <a:buNone/>
              <a:defRPr sz="2699"/>
            </a:lvl5pPr>
            <a:lvl6pPr marL="3047010" indent="0">
              <a:buNone/>
              <a:defRPr sz="2699"/>
            </a:lvl6pPr>
            <a:lvl7pPr marL="3656412" indent="0">
              <a:buNone/>
              <a:defRPr sz="2699"/>
            </a:lvl7pPr>
            <a:lvl8pPr marL="4265813" indent="0">
              <a:buNone/>
              <a:defRPr sz="2699"/>
            </a:lvl8pPr>
            <a:lvl9pPr marL="4875215" indent="0">
              <a:buNone/>
              <a:defRPr sz="2699"/>
            </a:lvl9pPr>
          </a:lstStyle>
          <a:p>
            <a:r>
              <a:rPr lang="da-DK" dirty="0" smtClean="0"/>
              <a:t>Klik på ikonet for </a:t>
            </a:r>
            <a:br>
              <a:rPr lang="da-DK" dirty="0" smtClean="0"/>
            </a:br>
            <a:r>
              <a:rPr lang="da-DK" dirty="0" smtClean="0"/>
              <a:t>at tilføje et billede</a:t>
            </a:r>
            <a:br>
              <a:rPr lang="da-DK" dirty="0" smtClean="0"/>
            </a:br>
            <a:r>
              <a:rPr lang="da-DK" dirty="0" smtClean="0"/>
              <a:t/>
            </a:r>
            <a:br>
              <a:rPr lang="da-DK" dirty="0" smtClean="0"/>
            </a:br>
            <a:r>
              <a:rPr lang="da-DK" dirty="0" smtClean="0"/>
              <a:t/>
            </a:r>
            <a:br>
              <a:rPr lang="da-DK" dirty="0" smtClean="0"/>
            </a:br>
            <a:endParaRPr lang="da-DK" dirty="0"/>
          </a:p>
        </p:txBody>
      </p:sp>
    </p:spTree>
    <p:extLst>
      <p:ext uri="{BB962C8B-B14F-4D97-AF65-F5344CB8AC3E}">
        <p14:creationId xmlns:p14="http://schemas.microsoft.com/office/powerpoint/2010/main" val="26302645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Foto bredformat - overskrift og indholdsobjek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0093" y="1187725"/>
            <a:ext cx="10081313" cy="539875"/>
          </a:xfrm>
        </p:spPr>
        <p:txBody>
          <a:bodyPr anchor="t" anchorCtr="0"/>
          <a:lstStyle>
            <a:lvl1pPr>
              <a:defRPr/>
            </a:lvl1pPr>
          </a:lstStyle>
          <a:p>
            <a:r>
              <a:rPr lang="da-DK" dirty="0" smtClean="0"/>
              <a:t>Skriv overskrift her</a:t>
            </a:r>
            <a:endParaRPr lang="da-DK" dirty="0"/>
          </a:p>
        </p:txBody>
      </p:sp>
      <p:sp>
        <p:nvSpPr>
          <p:cNvPr id="6" name="Pladsholder til indhold 2"/>
          <p:cNvSpPr>
            <a:spLocks noGrp="1"/>
          </p:cNvSpPr>
          <p:nvPr>
            <p:ph sz="half" idx="11" hasCustomPrompt="1"/>
          </p:nvPr>
        </p:nvSpPr>
        <p:spPr>
          <a:xfrm>
            <a:off x="7560984" y="1799583"/>
            <a:ext cx="3240422" cy="4390983"/>
          </a:xfrm>
        </p:spPr>
        <p:txBody>
          <a:bodyPr anchor="t" anchorCtr="0"/>
          <a:lstStyle>
            <a:lvl1pPr marL="0" indent="0">
              <a:buNone/>
              <a:defRPr sz="2599"/>
            </a:lvl1pPr>
            <a:lvl2pPr marL="444367" indent="-263446">
              <a:defRPr sz="2199"/>
            </a:lvl2pPr>
            <a:lvl3pPr>
              <a:defRPr sz="2699"/>
            </a:lvl3pPr>
            <a:lvl4pPr>
              <a:defRPr sz="2399"/>
            </a:lvl4pPr>
            <a:lvl5pPr>
              <a:defRPr sz="2399"/>
            </a:lvl5pPr>
            <a:lvl6pPr>
              <a:defRPr sz="2399"/>
            </a:lvl6pPr>
            <a:lvl7pPr>
              <a:defRPr sz="2399"/>
            </a:lvl7pPr>
            <a:lvl8pPr>
              <a:defRPr sz="2399"/>
            </a:lvl8pPr>
            <a:lvl9pPr>
              <a:defRPr sz="2399"/>
            </a:lvl9pPr>
          </a:lstStyle>
          <a:p>
            <a:pPr lvl="0"/>
            <a:r>
              <a:rPr lang="da-DK" altLang="da-DK" dirty="0" smtClean="0"/>
              <a:t>Skriv tekst eller klik på ikon for at tilføje indhold</a:t>
            </a:r>
          </a:p>
          <a:p>
            <a:pPr lvl="1"/>
            <a:r>
              <a:rPr lang="da-DK" altLang="da-DK" dirty="0" smtClean="0"/>
              <a:t>første niveau</a:t>
            </a:r>
          </a:p>
        </p:txBody>
      </p:sp>
      <p:sp>
        <p:nvSpPr>
          <p:cNvPr id="7" name="Pladsholder til billede 2"/>
          <p:cNvSpPr>
            <a:spLocks noGrp="1" noChangeAspect="1"/>
          </p:cNvSpPr>
          <p:nvPr>
            <p:ph type="pic" idx="12" hasCustomPrompt="1"/>
          </p:nvPr>
        </p:nvSpPr>
        <p:spPr>
          <a:xfrm>
            <a:off x="720094" y="1799583"/>
            <a:ext cx="6660867" cy="4390983"/>
          </a:xfrm>
        </p:spPr>
        <p:txBody>
          <a:bodyPr/>
          <a:lstStyle>
            <a:lvl1pPr marL="0" indent="0" algn="ctr">
              <a:buNone/>
              <a:defRPr sz="2699" baseline="0"/>
            </a:lvl1pPr>
            <a:lvl2pPr marL="609402" indent="0">
              <a:buNone/>
              <a:defRPr sz="3699"/>
            </a:lvl2pPr>
            <a:lvl3pPr marL="1218804" indent="0">
              <a:buNone/>
              <a:defRPr sz="3199"/>
            </a:lvl3pPr>
            <a:lvl4pPr marL="1828205" indent="0">
              <a:buNone/>
              <a:defRPr sz="2699"/>
            </a:lvl4pPr>
            <a:lvl5pPr marL="2437607" indent="0">
              <a:buNone/>
              <a:defRPr sz="2699"/>
            </a:lvl5pPr>
            <a:lvl6pPr marL="3047010" indent="0">
              <a:buNone/>
              <a:defRPr sz="2699"/>
            </a:lvl6pPr>
            <a:lvl7pPr marL="3656412" indent="0">
              <a:buNone/>
              <a:defRPr sz="2699"/>
            </a:lvl7pPr>
            <a:lvl8pPr marL="4265813" indent="0">
              <a:buNone/>
              <a:defRPr sz="2699"/>
            </a:lvl8pPr>
            <a:lvl9pPr marL="4875215" indent="0">
              <a:buNone/>
              <a:defRPr sz="2699"/>
            </a:lvl9pPr>
          </a:lstStyle>
          <a:p>
            <a:r>
              <a:rPr lang="da-DK" dirty="0" smtClean="0"/>
              <a:t>Klik på ikonet for at tilføje et billede</a:t>
            </a:r>
            <a:br>
              <a:rPr lang="da-DK" dirty="0" smtClean="0"/>
            </a:br>
            <a:r>
              <a:rPr lang="da-DK" dirty="0" smtClean="0"/>
              <a:t/>
            </a:r>
            <a:br>
              <a:rPr lang="da-DK" dirty="0" smtClean="0"/>
            </a:br>
            <a:endParaRPr lang="da-DK" dirty="0"/>
          </a:p>
        </p:txBody>
      </p:sp>
    </p:spTree>
    <p:extLst>
      <p:ext uri="{BB962C8B-B14F-4D97-AF65-F5344CB8AC3E}">
        <p14:creationId xmlns:p14="http://schemas.microsoft.com/office/powerpoint/2010/main" val="32459442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Overskrift og to indholdsobjek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0093" y="1187725"/>
            <a:ext cx="10081313" cy="899792"/>
          </a:xfrm>
        </p:spPr>
        <p:txBody>
          <a:bodyPr anchor="t" anchorCtr="0"/>
          <a:lstStyle>
            <a:lvl1pPr>
              <a:defRPr baseline="0"/>
            </a:lvl1pPr>
          </a:lstStyle>
          <a:p>
            <a:r>
              <a:rPr lang="da-DK" dirty="0" smtClean="0"/>
              <a:t>Skriv overskrift her</a:t>
            </a:r>
            <a:endParaRPr lang="da-DK" dirty="0"/>
          </a:p>
        </p:txBody>
      </p:sp>
      <p:sp>
        <p:nvSpPr>
          <p:cNvPr id="3" name="Pladsholder til indhold 2"/>
          <p:cNvSpPr>
            <a:spLocks noGrp="1" noChangeAspect="1"/>
          </p:cNvSpPr>
          <p:nvPr>
            <p:ph sz="half" idx="1" hasCustomPrompt="1"/>
          </p:nvPr>
        </p:nvSpPr>
        <p:spPr>
          <a:xfrm>
            <a:off x="720094" y="2159002"/>
            <a:ext cx="4860632" cy="4031067"/>
          </a:xfrm>
        </p:spPr>
        <p:txBody>
          <a:bodyPr anchor="t" anchorCtr="0"/>
          <a:lstStyle>
            <a:lvl1pPr>
              <a:defRPr sz="3199"/>
            </a:lvl1pPr>
            <a:lvl2pPr marL="715748" indent="-271382">
              <a:defRPr sz="2599"/>
            </a:lvl2pPr>
            <a:lvl3pPr marL="985542" indent="-269794">
              <a:defRPr sz="2599"/>
            </a:lvl3pPr>
            <a:lvl4pPr marL="1342622" indent="-269794">
              <a:defRPr sz="2199"/>
            </a:lvl4pPr>
            <a:lvl5pPr marL="1701289" indent="-269794">
              <a:defRPr sz="1799"/>
            </a:lvl5pPr>
            <a:lvl6pPr>
              <a:defRPr sz="2399"/>
            </a:lvl6pPr>
            <a:lvl7pPr>
              <a:defRPr sz="2399"/>
            </a:lvl7pPr>
            <a:lvl8pPr>
              <a:defRPr sz="2399"/>
            </a:lvl8pPr>
            <a:lvl9pPr>
              <a:defRPr sz="2399"/>
            </a:lvl9pPr>
          </a:lstStyle>
          <a:p>
            <a:pPr lvl="0"/>
            <a:r>
              <a:rPr lang="da-DK" altLang="da-DK" dirty="0" smtClean="0"/>
              <a:t>Skriv tekst eller klik på ikon for at tilføje indhold</a:t>
            </a:r>
          </a:p>
          <a:p>
            <a:pPr lvl="1"/>
            <a:r>
              <a:rPr lang="da-DK" altLang="da-DK" dirty="0" smtClean="0"/>
              <a:t>første niveau</a:t>
            </a:r>
          </a:p>
        </p:txBody>
      </p:sp>
      <p:sp>
        <p:nvSpPr>
          <p:cNvPr id="6" name="Pladsholder til indhold 2"/>
          <p:cNvSpPr>
            <a:spLocks noGrp="1" noChangeAspect="1"/>
          </p:cNvSpPr>
          <p:nvPr>
            <p:ph sz="half" idx="10" hasCustomPrompt="1"/>
          </p:nvPr>
        </p:nvSpPr>
        <p:spPr>
          <a:xfrm>
            <a:off x="5940774" y="2159500"/>
            <a:ext cx="4860632" cy="4031067"/>
          </a:xfrm>
        </p:spPr>
        <p:txBody>
          <a:bodyPr anchor="t" anchorCtr="0"/>
          <a:lstStyle>
            <a:lvl1pPr>
              <a:defRPr sz="3199"/>
            </a:lvl1pPr>
            <a:lvl2pPr marL="357081" indent="-357081">
              <a:defRPr sz="2599"/>
            </a:lvl2pPr>
            <a:lvl3pPr marL="715748" indent="-271382">
              <a:defRPr sz="2599"/>
            </a:lvl3pPr>
            <a:lvl4pPr marL="1342622" indent="-269794">
              <a:defRPr sz="2199"/>
            </a:lvl4pPr>
            <a:lvl5pPr marL="1701289" indent="-269794">
              <a:defRPr sz="1799"/>
            </a:lvl5pPr>
            <a:lvl6pPr>
              <a:defRPr sz="2399"/>
            </a:lvl6pPr>
            <a:lvl7pPr>
              <a:defRPr sz="2399"/>
            </a:lvl7pPr>
            <a:lvl8pPr>
              <a:defRPr sz="2399"/>
            </a:lvl8pPr>
            <a:lvl9pPr>
              <a:defRPr sz="2399"/>
            </a:lvl9pPr>
          </a:lstStyle>
          <a:p>
            <a:pPr lvl="0"/>
            <a:r>
              <a:rPr lang="da-DK" altLang="da-DK" dirty="0" smtClean="0"/>
              <a:t>Skriv tekst eller klik på ikon for at tilføje indhold</a:t>
            </a:r>
          </a:p>
          <a:p>
            <a:pPr lvl="2"/>
            <a:r>
              <a:rPr lang="da-DK" altLang="da-DK" dirty="0" smtClean="0"/>
              <a:t>første niveau</a:t>
            </a:r>
          </a:p>
        </p:txBody>
      </p:sp>
    </p:spTree>
    <p:extLst>
      <p:ext uri="{BB962C8B-B14F-4D97-AF65-F5344CB8AC3E}">
        <p14:creationId xmlns:p14="http://schemas.microsoft.com/office/powerpoint/2010/main" val="191705048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Overskrift og tre indholdsobjek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0093" y="1187725"/>
            <a:ext cx="10081313" cy="899792"/>
          </a:xfrm>
        </p:spPr>
        <p:txBody>
          <a:bodyPr anchor="t" anchorCtr="0"/>
          <a:lstStyle>
            <a:lvl1pPr>
              <a:defRPr/>
            </a:lvl1pPr>
          </a:lstStyle>
          <a:p>
            <a:r>
              <a:rPr lang="da-DK" dirty="0" smtClean="0"/>
              <a:t>Skriv overskrift her</a:t>
            </a:r>
            <a:endParaRPr lang="da-DK" dirty="0"/>
          </a:p>
        </p:txBody>
      </p:sp>
      <p:sp>
        <p:nvSpPr>
          <p:cNvPr id="3" name="Pladsholder til indhold 2"/>
          <p:cNvSpPr>
            <a:spLocks noGrp="1"/>
          </p:cNvSpPr>
          <p:nvPr>
            <p:ph sz="half" idx="1" hasCustomPrompt="1"/>
          </p:nvPr>
        </p:nvSpPr>
        <p:spPr>
          <a:xfrm>
            <a:off x="720094" y="2159002"/>
            <a:ext cx="3240422" cy="4031067"/>
          </a:xfrm>
        </p:spPr>
        <p:txBody>
          <a:bodyPr anchor="t" anchorCtr="0"/>
          <a:lstStyle>
            <a:lvl1pPr marL="0" indent="0">
              <a:buNone/>
              <a:defRPr sz="2599"/>
            </a:lvl1pPr>
            <a:lvl2pPr marL="444367" indent="-263446">
              <a:defRPr sz="2199"/>
            </a:lvl2pPr>
            <a:lvl3pPr marL="1548896" indent="0">
              <a:buNone/>
              <a:defRPr sz="2699"/>
            </a:lvl3pPr>
            <a:lvl4pPr>
              <a:defRPr sz="2399"/>
            </a:lvl4pPr>
            <a:lvl5pPr>
              <a:defRPr sz="2399"/>
            </a:lvl5pPr>
            <a:lvl6pPr>
              <a:defRPr sz="2399"/>
            </a:lvl6pPr>
            <a:lvl7pPr>
              <a:defRPr sz="2399"/>
            </a:lvl7pPr>
            <a:lvl8pPr>
              <a:defRPr sz="2399"/>
            </a:lvl8pPr>
            <a:lvl9pPr>
              <a:defRPr sz="2399"/>
            </a:lvl9pPr>
          </a:lstStyle>
          <a:p>
            <a:pPr lvl="0"/>
            <a:r>
              <a:rPr lang="da-DK" altLang="da-DK" dirty="0" smtClean="0"/>
              <a:t>Skriv tekst eller klik på ikon for at tilføje indhold</a:t>
            </a:r>
          </a:p>
          <a:p>
            <a:pPr lvl="1"/>
            <a:r>
              <a:rPr lang="da-DK" altLang="da-DK" dirty="0" smtClean="0"/>
              <a:t>første niveau</a:t>
            </a:r>
          </a:p>
        </p:txBody>
      </p:sp>
      <p:sp>
        <p:nvSpPr>
          <p:cNvPr id="5" name="Pladsholder til indhold 2"/>
          <p:cNvSpPr>
            <a:spLocks noGrp="1"/>
          </p:cNvSpPr>
          <p:nvPr>
            <p:ph sz="half" idx="10" hasCustomPrompt="1"/>
          </p:nvPr>
        </p:nvSpPr>
        <p:spPr>
          <a:xfrm>
            <a:off x="4140539" y="2159500"/>
            <a:ext cx="3240422" cy="4031067"/>
          </a:xfrm>
        </p:spPr>
        <p:txBody>
          <a:bodyPr anchor="t" anchorCtr="0"/>
          <a:lstStyle>
            <a:lvl1pPr marL="0" indent="0">
              <a:buNone/>
              <a:defRPr sz="2599"/>
            </a:lvl1pPr>
            <a:lvl2pPr marL="444367" indent="-263446">
              <a:defRPr sz="2199"/>
            </a:lvl2pPr>
            <a:lvl3pPr>
              <a:defRPr sz="2699"/>
            </a:lvl3pPr>
            <a:lvl4pPr>
              <a:defRPr sz="2399"/>
            </a:lvl4pPr>
            <a:lvl5pPr>
              <a:defRPr sz="2399"/>
            </a:lvl5pPr>
            <a:lvl6pPr>
              <a:defRPr sz="2399"/>
            </a:lvl6pPr>
            <a:lvl7pPr>
              <a:defRPr sz="2399"/>
            </a:lvl7pPr>
            <a:lvl8pPr>
              <a:defRPr sz="2399"/>
            </a:lvl8pPr>
            <a:lvl9pPr>
              <a:defRPr sz="2399"/>
            </a:lvl9pPr>
          </a:lstStyle>
          <a:p>
            <a:pPr lvl="0"/>
            <a:r>
              <a:rPr lang="da-DK" altLang="da-DK" dirty="0" smtClean="0"/>
              <a:t>Skriv tekst eller klik på ikon for at tilføje indhold</a:t>
            </a:r>
          </a:p>
          <a:p>
            <a:pPr lvl="1"/>
            <a:r>
              <a:rPr lang="da-DK" altLang="da-DK" dirty="0" smtClean="0"/>
              <a:t>første niveau</a:t>
            </a:r>
          </a:p>
        </p:txBody>
      </p:sp>
      <p:sp>
        <p:nvSpPr>
          <p:cNvPr id="6" name="Pladsholder til indhold 2"/>
          <p:cNvSpPr>
            <a:spLocks noGrp="1"/>
          </p:cNvSpPr>
          <p:nvPr>
            <p:ph sz="half" idx="11" hasCustomPrompt="1"/>
          </p:nvPr>
        </p:nvSpPr>
        <p:spPr>
          <a:xfrm>
            <a:off x="7560984" y="2159500"/>
            <a:ext cx="3240422" cy="4031067"/>
          </a:xfrm>
        </p:spPr>
        <p:txBody>
          <a:bodyPr anchor="t" anchorCtr="0"/>
          <a:lstStyle>
            <a:lvl1pPr marL="0" indent="0">
              <a:buNone/>
              <a:defRPr sz="2599"/>
            </a:lvl1pPr>
            <a:lvl2pPr marL="444367" indent="-263446">
              <a:defRPr sz="2199"/>
            </a:lvl2pPr>
            <a:lvl3pPr>
              <a:defRPr sz="2699"/>
            </a:lvl3pPr>
            <a:lvl4pPr>
              <a:defRPr sz="2399"/>
            </a:lvl4pPr>
            <a:lvl5pPr>
              <a:defRPr sz="2399"/>
            </a:lvl5pPr>
            <a:lvl6pPr>
              <a:defRPr sz="2399"/>
            </a:lvl6pPr>
            <a:lvl7pPr>
              <a:defRPr sz="2399"/>
            </a:lvl7pPr>
            <a:lvl8pPr>
              <a:defRPr sz="2399"/>
            </a:lvl8pPr>
            <a:lvl9pPr>
              <a:defRPr sz="2399"/>
            </a:lvl9pPr>
          </a:lstStyle>
          <a:p>
            <a:pPr lvl="0"/>
            <a:r>
              <a:rPr lang="da-DK" altLang="da-DK" dirty="0" smtClean="0"/>
              <a:t>Skriv tekst eller klik på ikon for at tilføje indhold</a:t>
            </a:r>
          </a:p>
          <a:p>
            <a:pPr lvl="1"/>
            <a:r>
              <a:rPr lang="da-DK" altLang="da-DK" dirty="0" smtClean="0"/>
              <a:t>første niveau</a:t>
            </a:r>
          </a:p>
        </p:txBody>
      </p:sp>
    </p:spTree>
    <p:extLst>
      <p:ext uri="{BB962C8B-B14F-4D97-AF65-F5344CB8AC3E}">
        <p14:creationId xmlns:p14="http://schemas.microsoft.com/office/powerpoint/2010/main" val="124960907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Overskrift og tre billed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0093" y="1187725"/>
            <a:ext cx="10081313" cy="899792"/>
          </a:xfrm>
        </p:spPr>
        <p:txBody>
          <a:bodyPr anchor="t" anchorCtr="0"/>
          <a:lstStyle>
            <a:lvl1pPr>
              <a:defRPr/>
            </a:lvl1pPr>
          </a:lstStyle>
          <a:p>
            <a:r>
              <a:rPr lang="da-DK" dirty="0" smtClean="0"/>
              <a:t>Skriv overskrift her</a:t>
            </a:r>
            <a:endParaRPr lang="da-DK" dirty="0"/>
          </a:p>
        </p:txBody>
      </p:sp>
      <p:sp>
        <p:nvSpPr>
          <p:cNvPr id="9" name="Pladsholder til billede 8"/>
          <p:cNvSpPr>
            <a:spLocks noGrp="1" noChangeAspect="1"/>
          </p:cNvSpPr>
          <p:nvPr>
            <p:ph type="pic" sz="quarter" idx="10" hasCustomPrompt="1"/>
          </p:nvPr>
        </p:nvSpPr>
        <p:spPr>
          <a:xfrm>
            <a:off x="720094" y="2159500"/>
            <a:ext cx="3240422" cy="4031067"/>
          </a:xfrm>
        </p:spPr>
        <p:txBody>
          <a:bodyPr/>
          <a:lstStyle>
            <a:lvl1pPr marL="0" indent="0" algn="ctr">
              <a:buNone/>
              <a:defRPr sz="1799"/>
            </a:lvl1pPr>
          </a:lstStyle>
          <a:p>
            <a:r>
              <a:rPr lang="da-DK" dirty="0" smtClean="0"/>
              <a:t>Klik på ikonet for </a:t>
            </a:r>
            <a:br>
              <a:rPr lang="da-DK" dirty="0" smtClean="0"/>
            </a:br>
            <a:r>
              <a:rPr lang="da-DK" dirty="0" smtClean="0"/>
              <a:t>at tilføje et billede</a:t>
            </a:r>
            <a:br>
              <a:rPr lang="da-DK" dirty="0" smtClean="0"/>
            </a:br>
            <a:r>
              <a:rPr lang="da-DK" dirty="0" smtClean="0"/>
              <a:t/>
            </a:r>
            <a:br>
              <a:rPr lang="da-DK" dirty="0" smtClean="0"/>
            </a:br>
            <a:r>
              <a:rPr lang="da-DK" dirty="0" smtClean="0"/>
              <a:t/>
            </a:r>
            <a:br>
              <a:rPr lang="da-DK" dirty="0" smtClean="0"/>
            </a:br>
            <a:r>
              <a:rPr lang="da-DK" dirty="0" smtClean="0"/>
              <a:t/>
            </a:r>
            <a:br>
              <a:rPr lang="da-DK" dirty="0" smtClean="0"/>
            </a:br>
            <a:r>
              <a:rPr lang="da-DK" dirty="0" smtClean="0"/>
              <a:t/>
            </a:r>
            <a:br>
              <a:rPr lang="da-DK" dirty="0" smtClean="0"/>
            </a:br>
            <a:endParaRPr lang="da-DK" dirty="0"/>
          </a:p>
        </p:txBody>
      </p:sp>
      <p:sp>
        <p:nvSpPr>
          <p:cNvPr id="10" name="Pladsholder til billede 8"/>
          <p:cNvSpPr>
            <a:spLocks noGrp="1" noChangeAspect="1"/>
          </p:cNvSpPr>
          <p:nvPr>
            <p:ph type="pic" sz="quarter" idx="11" hasCustomPrompt="1"/>
          </p:nvPr>
        </p:nvSpPr>
        <p:spPr>
          <a:xfrm>
            <a:off x="4140539" y="2159500"/>
            <a:ext cx="3240422" cy="4031067"/>
          </a:xfrm>
        </p:spPr>
        <p:txBody>
          <a:bodyPr/>
          <a:lstStyle>
            <a:lvl1pPr marL="0" indent="0" algn="ctr">
              <a:buNone/>
              <a:defRPr sz="1799"/>
            </a:lvl1pPr>
          </a:lstStyle>
          <a:p>
            <a:r>
              <a:rPr lang="da-DK" dirty="0" smtClean="0"/>
              <a:t>Klik på ikonet for </a:t>
            </a:r>
            <a:br>
              <a:rPr lang="da-DK" dirty="0" smtClean="0"/>
            </a:br>
            <a:r>
              <a:rPr lang="da-DK" dirty="0" smtClean="0"/>
              <a:t>at tilføje et billede</a:t>
            </a:r>
            <a:br>
              <a:rPr lang="da-DK" dirty="0" smtClean="0"/>
            </a:br>
            <a:r>
              <a:rPr lang="da-DK" dirty="0" smtClean="0"/>
              <a:t/>
            </a:r>
            <a:br>
              <a:rPr lang="da-DK" dirty="0" smtClean="0"/>
            </a:br>
            <a:r>
              <a:rPr lang="da-DK" dirty="0" smtClean="0"/>
              <a:t/>
            </a:r>
            <a:br>
              <a:rPr lang="da-DK" dirty="0" smtClean="0"/>
            </a:br>
            <a:r>
              <a:rPr lang="da-DK" dirty="0" smtClean="0"/>
              <a:t/>
            </a:r>
            <a:br>
              <a:rPr lang="da-DK" dirty="0" smtClean="0"/>
            </a:br>
            <a:r>
              <a:rPr lang="da-DK" dirty="0" smtClean="0"/>
              <a:t/>
            </a:r>
            <a:br>
              <a:rPr lang="da-DK" dirty="0" smtClean="0"/>
            </a:br>
            <a:endParaRPr lang="da-DK" dirty="0"/>
          </a:p>
        </p:txBody>
      </p:sp>
      <p:sp>
        <p:nvSpPr>
          <p:cNvPr id="11" name="Pladsholder til billede 8"/>
          <p:cNvSpPr>
            <a:spLocks noGrp="1" noChangeAspect="1"/>
          </p:cNvSpPr>
          <p:nvPr>
            <p:ph type="pic" sz="quarter" idx="12" hasCustomPrompt="1"/>
          </p:nvPr>
        </p:nvSpPr>
        <p:spPr>
          <a:xfrm>
            <a:off x="7560984" y="2159500"/>
            <a:ext cx="3240422" cy="4031067"/>
          </a:xfrm>
        </p:spPr>
        <p:txBody>
          <a:bodyPr/>
          <a:lstStyle>
            <a:lvl1pPr marL="0" indent="0" algn="ctr">
              <a:buNone/>
              <a:defRPr sz="1799"/>
            </a:lvl1pPr>
          </a:lstStyle>
          <a:p>
            <a:r>
              <a:rPr lang="da-DK" dirty="0" smtClean="0"/>
              <a:t>Klik på ikonet for </a:t>
            </a:r>
            <a:br>
              <a:rPr lang="da-DK" dirty="0" smtClean="0"/>
            </a:br>
            <a:r>
              <a:rPr lang="da-DK" dirty="0" smtClean="0"/>
              <a:t>at tilføje et billede</a:t>
            </a:r>
            <a:br>
              <a:rPr lang="da-DK" dirty="0" smtClean="0"/>
            </a:br>
            <a:r>
              <a:rPr lang="da-DK" dirty="0" smtClean="0"/>
              <a:t/>
            </a:r>
            <a:br>
              <a:rPr lang="da-DK" dirty="0" smtClean="0"/>
            </a:br>
            <a:r>
              <a:rPr lang="da-DK" dirty="0" smtClean="0"/>
              <a:t/>
            </a:r>
            <a:br>
              <a:rPr lang="da-DK" dirty="0" smtClean="0"/>
            </a:br>
            <a:r>
              <a:rPr lang="da-DK" dirty="0" smtClean="0"/>
              <a:t/>
            </a:r>
            <a:br>
              <a:rPr lang="da-DK" dirty="0" smtClean="0"/>
            </a:br>
            <a:r>
              <a:rPr lang="da-DK" dirty="0" smtClean="0"/>
              <a:t/>
            </a:r>
            <a:br>
              <a:rPr lang="da-DK" dirty="0" smtClean="0"/>
            </a:br>
            <a:endParaRPr lang="da-DK" dirty="0"/>
          </a:p>
        </p:txBody>
      </p:sp>
    </p:spTree>
    <p:extLst>
      <p:ext uri="{BB962C8B-B14F-4D97-AF65-F5344CB8AC3E}">
        <p14:creationId xmlns:p14="http://schemas.microsoft.com/office/powerpoint/2010/main" val="154792770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re billeder - højformat">
    <p:spTree>
      <p:nvGrpSpPr>
        <p:cNvPr id="1" name=""/>
        <p:cNvGrpSpPr/>
        <p:nvPr/>
      </p:nvGrpSpPr>
      <p:grpSpPr>
        <a:xfrm>
          <a:off x="0" y="0"/>
          <a:ext cx="0" cy="0"/>
          <a:chOff x="0" y="0"/>
          <a:chExt cx="0" cy="0"/>
        </a:xfrm>
      </p:grpSpPr>
      <p:sp>
        <p:nvSpPr>
          <p:cNvPr id="9" name="Pladsholder til billede 8"/>
          <p:cNvSpPr>
            <a:spLocks noGrp="1" noChangeAspect="1"/>
          </p:cNvSpPr>
          <p:nvPr>
            <p:ph type="pic" sz="quarter" idx="10" hasCustomPrompt="1"/>
          </p:nvPr>
        </p:nvSpPr>
        <p:spPr>
          <a:xfrm>
            <a:off x="720094" y="575867"/>
            <a:ext cx="3240422" cy="5938625"/>
          </a:xfrm>
        </p:spPr>
        <p:txBody>
          <a:bodyPr/>
          <a:lstStyle>
            <a:lvl1pPr marL="0" indent="0" algn="ctr">
              <a:buNone/>
              <a:defRPr sz="1799"/>
            </a:lvl1pPr>
          </a:lstStyle>
          <a:p>
            <a:r>
              <a:rPr lang="da-DK" dirty="0" smtClean="0"/>
              <a:t>Klik på ikonet for </a:t>
            </a:r>
            <a:br>
              <a:rPr lang="da-DK" dirty="0" smtClean="0"/>
            </a:br>
            <a:r>
              <a:rPr lang="da-DK" dirty="0" smtClean="0"/>
              <a:t>at tilføje et billede</a:t>
            </a:r>
            <a:br>
              <a:rPr lang="da-DK" dirty="0" smtClean="0"/>
            </a:br>
            <a:r>
              <a:rPr lang="da-DK" dirty="0" smtClean="0"/>
              <a:t/>
            </a:r>
            <a:br>
              <a:rPr lang="da-DK" dirty="0" smtClean="0"/>
            </a:br>
            <a:r>
              <a:rPr lang="da-DK" dirty="0" smtClean="0"/>
              <a:t/>
            </a:r>
            <a:br>
              <a:rPr lang="da-DK" dirty="0" smtClean="0"/>
            </a:br>
            <a:r>
              <a:rPr lang="da-DK" dirty="0" smtClean="0"/>
              <a:t/>
            </a:r>
            <a:br>
              <a:rPr lang="da-DK" dirty="0" smtClean="0"/>
            </a:br>
            <a:r>
              <a:rPr lang="da-DK" dirty="0" smtClean="0"/>
              <a:t/>
            </a:r>
            <a:br>
              <a:rPr lang="da-DK" dirty="0" smtClean="0"/>
            </a:br>
            <a:endParaRPr lang="da-DK" dirty="0"/>
          </a:p>
        </p:txBody>
      </p:sp>
      <p:sp>
        <p:nvSpPr>
          <p:cNvPr id="6" name="Pladsholder til billede 8"/>
          <p:cNvSpPr>
            <a:spLocks noGrp="1" noChangeAspect="1"/>
          </p:cNvSpPr>
          <p:nvPr>
            <p:ph type="pic" sz="quarter" idx="11" hasCustomPrompt="1"/>
          </p:nvPr>
        </p:nvSpPr>
        <p:spPr>
          <a:xfrm>
            <a:off x="4140539" y="575867"/>
            <a:ext cx="3240422" cy="5938625"/>
          </a:xfrm>
        </p:spPr>
        <p:txBody>
          <a:bodyPr/>
          <a:lstStyle>
            <a:lvl1pPr marL="0" indent="0" algn="ctr">
              <a:buNone/>
              <a:defRPr sz="1799"/>
            </a:lvl1pPr>
          </a:lstStyle>
          <a:p>
            <a:r>
              <a:rPr lang="da-DK" dirty="0" smtClean="0"/>
              <a:t>Klik på ikonet for </a:t>
            </a:r>
            <a:br>
              <a:rPr lang="da-DK" dirty="0" smtClean="0"/>
            </a:br>
            <a:r>
              <a:rPr lang="da-DK" dirty="0" smtClean="0"/>
              <a:t>at tilføje et billede</a:t>
            </a:r>
            <a:br>
              <a:rPr lang="da-DK" dirty="0" smtClean="0"/>
            </a:br>
            <a:r>
              <a:rPr lang="da-DK" dirty="0" smtClean="0"/>
              <a:t/>
            </a:r>
            <a:br>
              <a:rPr lang="da-DK" dirty="0" smtClean="0"/>
            </a:br>
            <a:r>
              <a:rPr lang="da-DK" dirty="0" smtClean="0"/>
              <a:t/>
            </a:r>
            <a:br>
              <a:rPr lang="da-DK" dirty="0" smtClean="0"/>
            </a:br>
            <a:r>
              <a:rPr lang="da-DK" dirty="0" smtClean="0"/>
              <a:t/>
            </a:r>
            <a:br>
              <a:rPr lang="da-DK" dirty="0" smtClean="0"/>
            </a:br>
            <a:r>
              <a:rPr lang="da-DK" dirty="0" smtClean="0"/>
              <a:t/>
            </a:r>
            <a:br>
              <a:rPr lang="da-DK" dirty="0" smtClean="0"/>
            </a:br>
            <a:endParaRPr lang="da-DK" dirty="0"/>
          </a:p>
        </p:txBody>
      </p:sp>
      <p:sp>
        <p:nvSpPr>
          <p:cNvPr id="7" name="Pladsholder til billede 8"/>
          <p:cNvSpPr>
            <a:spLocks noGrp="1" noChangeAspect="1"/>
          </p:cNvSpPr>
          <p:nvPr>
            <p:ph type="pic" sz="quarter" idx="12" hasCustomPrompt="1"/>
          </p:nvPr>
        </p:nvSpPr>
        <p:spPr>
          <a:xfrm>
            <a:off x="7560984" y="575867"/>
            <a:ext cx="3240422" cy="5938625"/>
          </a:xfrm>
        </p:spPr>
        <p:txBody>
          <a:bodyPr/>
          <a:lstStyle>
            <a:lvl1pPr marL="0" indent="0" algn="ctr">
              <a:buNone/>
              <a:defRPr sz="1799"/>
            </a:lvl1pPr>
          </a:lstStyle>
          <a:p>
            <a:r>
              <a:rPr lang="da-DK" dirty="0" smtClean="0"/>
              <a:t>Klik på ikonet for </a:t>
            </a:r>
            <a:br>
              <a:rPr lang="da-DK" dirty="0" smtClean="0"/>
            </a:br>
            <a:r>
              <a:rPr lang="da-DK" dirty="0" smtClean="0"/>
              <a:t>at tilføje et billede</a:t>
            </a:r>
            <a:br>
              <a:rPr lang="da-DK" dirty="0" smtClean="0"/>
            </a:br>
            <a:r>
              <a:rPr lang="da-DK" dirty="0" smtClean="0"/>
              <a:t/>
            </a:r>
            <a:br>
              <a:rPr lang="da-DK" dirty="0" smtClean="0"/>
            </a:br>
            <a:r>
              <a:rPr lang="da-DK" dirty="0" smtClean="0"/>
              <a:t/>
            </a:r>
            <a:br>
              <a:rPr lang="da-DK" dirty="0" smtClean="0"/>
            </a:br>
            <a:r>
              <a:rPr lang="da-DK" dirty="0" smtClean="0"/>
              <a:t/>
            </a:r>
            <a:br>
              <a:rPr lang="da-DK" dirty="0" smtClean="0"/>
            </a:br>
            <a:r>
              <a:rPr lang="da-DK" dirty="0" smtClean="0"/>
              <a:t/>
            </a:r>
            <a:br>
              <a:rPr lang="da-DK" dirty="0" smtClean="0"/>
            </a:br>
            <a:endParaRPr lang="da-DK" dirty="0"/>
          </a:p>
        </p:txBody>
      </p:sp>
    </p:spTree>
    <p:extLst>
      <p:ext uri="{BB962C8B-B14F-4D97-AF65-F5344CB8AC3E}">
        <p14:creationId xmlns:p14="http://schemas.microsoft.com/office/powerpoint/2010/main" val="2070760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3_Titel og indholdsobjekt">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26DCE671-E45F-D145-85FF-59AB314CE15B}"/>
              </a:ext>
            </a:extLst>
          </p:cNvPr>
          <p:cNvPicPr>
            <a:picLocks noChangeAspect="1"/>
          </p:cNvPicPr>
          <p:nvPr userDrawn="1"/>
        </p:nvPicPr>
        <p:blipFill rotWithShape="1">
          <a:blip r:embed="rId2"/>
          <a:srcRect l="2174" r="53804" b="2174"/>
          <a:stretch/>
        </p:blipFill>
        <p:spPr>
          <a:xfrm>
            <a:off x="0" y="0"/>
            <a:ext cx="5486396" cy="6858000"/>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6" name="Titel 1">
            <a:extLst>
              <a:ext uri="{FF2B5EF4-FFF2-40B4-BE49-F238E27FC236}">
                <a16:creationId xmlns:a16="http://schemas.microsoft.com/office/drawing/2014/main" id="{9C1AE287-A571-4A3F-B91E-6ACFB9FD106B}"/>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sp>
        <p:nvSpPr>
          <p:cNvPr id="7" name="Pladsholder til tekst 3">
            <a:extLst>
              <a:ext uri="{FF2B5EF4-FFF2-40B4-BE49-F238E27FC236}">
                <a16:creationId xmlns:a16="http://schemas.microsoft.com/office/drawing/2014/main" id="{742A980A-4889-4653-BBFD-EE50933ED1D4}"/>
              </a:ext>
            </a:extLst>
          </p:cNvPr>
          <p:cNvSpPr>
            <a:spLocks noGrp="1"/>
          </p:cNvSpPr>
          <p:nvPr>
            <p:ph type="body" sz="quarter" idx="14"/>
          </p:nvPr>
        </p:nvSpPr>
        <p:spPr>
          <a:xfrm>
            <a:off x="6096003" y="3035302"/>
            <a:ext cx="5256210" cy="2835275"/>
          </a:xfrm>
        </p:spPr>
        <p:txBody>
          <a:bodyPr>
            <a:normAutofit/>
          </a:bodyPr>
          <a:lstStyle>
            <a:lvl1pPr>
              <a:lnSpc>
                <a:spcPct val="100000"/>
              </a:lnSpc>
              <a:spcBef>
                <a:spcPts val="0"/>
              </a:spcBef>
              <a:defRPr sz="2000"/>
            </a:lvl1pPr>
          </a:lstStyle>
          <a:p>
            <a:pPr lvl="0"/>
            <a:r>
              <a:rPr lang="da-DK" smtClean="0"/>
              <a:t>Rediger typografien i masterens</a:t>
            </a:r>
          </a:p>
        </p:txBody>
      </p:sp>
      <p:sp>
        <p:nvSpPr>
          <p:cNvPr id="2" name="Pladsholder til dato 1">
            <a:extLst>
              <a:ext uri="{FF2B5EF4-FFF2-40B4-BE49-F238E27FC236}">
                <a16:creationId xmlns:a16="http://schemas.microsoft.com/office/drawing/2014/main" id="{27729645-7FA7-432C-B8DC-F454A6CBC263}"/>
              </a:ext>
            </a:extLst>
          </p:cNvPr>
          <p:cNvSpPr>
            <a:spLocks noGrp="1"/>
          </p:cNvSpPr>
          <p:nvPr>
            <p:ph type="dt" sz="half" idx="15"/>
          </p:nvPr>
        </p:nvSpPr>
        <p:spPr/>
        <p:txBody>
          <a:bodyPr/>
          <a:lstStyle/>
          <a:p>
            <a:fld id="{43745F92-A832-4A46-AD5C-DC002EE66238}" type="datetime1">
              <a:rPr lang="da-DK" smtClean="0"/>
              <a:t>13-02-2024</a:t>
            </a:fld>
            <a:endParaRPr lang="da-DK" dirty="0"/>
          </a:p>
        </p:txBody>
      </p:sp>
      <p:sp>
        <p:nvSpPr>
          <p:cNvPr id="3" name="Pladsholder til slidenummer 2">
            <a:extLst>
              <a:ext uri="{FF2B5EF4-FFF2-40B4-BE49-F238E27FC236}">
                <a16:creationId xmlns:a16="http://schemas.microsoft.com/office/drawing/2014/main" id="{50080E93-FD33-42A6-945A-71C1741EAB1E}"/>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249656834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Fem billeder">
    <p:spTree>
      <p:nvGrpSpPr>
        <p:cNvPr id="1" name=""/>
        <p:cNvGrpSpPr/>
        <p:nvPr/>
      </p:nvGrpSpPr>
      <p:grpSpPr>
        <a:xfrm>
          <a:off x="0" y="0"/>
          <a:ext cx="0" cy="0"/>
          <a:chOff x="0" y="0"/>
          <a:chExt cx="0" cy="0"/>
        </a:xfrm>
      </p:grpSpPr>
      <p:sp>
        <p:nvSpPr>
          <p:cNvPr id="9" name="Pladsholder til billede 8"/>
          <p:cNvSpPr>
            <a:spLocks noGrp="1" noChangeAspect="1"/>
          </p:cNvSpPr>
          <p:nvPr>
            <p:ph type="pic" sz="quarter" idx="10" hasCustomPrompt="1"/>
          </p:nvPr>
        </p:nvSpPr>
        <p:spPr>
          <a:xfrm>
            <a:off x="720094" y="575867"/>
            <a:ext cx="3240422" cy="2879333"/>
          </a:xfrm>
        </p:spPr>
        <p:txBody>
          <a:bodyPr/>
          <a:lstStyle>
            <a:lvl1pPr marL="0" indent="0" algn="ctr">
              <a:buNone/>
              <a:defRPr sz="1799"/>
            </a:lvl1pPr>
          </a:lstStyle>
          <a:p>
            <a:r>
              <a:rPr lang="da-DK" dirty="0" smtClean="0"/>
              <a:t>Klik på ikonet for </a:t>
            </a:r>
            <a:br>
              <a:rPr lang="da-DK" dirty="0" smtClean="0"/>
            </a:br>
            <a:r>
              <a:rPr lang="da-DK" dirty="0" smtClean="0"/>
              <a:t>at tilføje et billede</a:t>
            </a:r>
            <a:br>
              <a:rPr lang="da-DK" dirty="0" smtClean="0"/>
            </a:br>
            <a:r>
              <a:rPr lang="da-DK" dirty="0" smtClean="0"/>
              <a:t/>
            </a:r>
            <a:br>
              <a:rPr lang="da-DK" dirty="0" smtClean="0"/>
            </a:br>
            <a:r>
              <a:rPr lang="da-DK" dirty="0" smtClean="0"/>
              <a:t/>
            </a:r>
            <a:br>
              <a:rPr lang="da-DK" dirty="0" smtClean="0"/>
            </a:br>
            <a:r>
              <a:rPr lang="da-DK" dirty="0" smtClean="0"/>
              <a:t/>
            </a:r>
            <a:br>
              <a:rPr lang="da-DK" dirty="0" smtClean="0"/>
            </a:br>
            <a:endParaRPr lang="da-DK" dirty="0"/>
          </a:p>
        </p:txBody>
      </p:sp>
      <p:sp>
        <p:nvSpPr>
          <p:cNvPr id="7" name="Pladsholder til billede 8"/>
          <p:cNvSpPr>
            <a:spLocks noGrp="1" noChangeAspect="1"/>
          </p:cNvSpPr>
          <p:nvPr>
            <p:ph type="pic" sz="quarter" idx="12" hasCustomPrompt="1"/>
          </p:nvPr>
        </p:nvSpPr>
        <p:spPr>
          <a:xfrm>
            <a:off x="7560984" y="575867"/>
            <a:ext cx="3240422" cy="5938625"/>
          </a:xfrm>
        </p:spPr>
        <p:txBody>
          <a:bodyPr/>
          <a:lstStyle>
            <a:lvl1pPr marL="0" indent="0" algn="ctr">
              <a:buNone/>
              <a:defRPr sz="1799"/>
            </a:lvl1pPr>
          </a:lstStyle>
          <a:p>
            <a:r>
              <a:rPr lang="da-DK" dirty="0" smtClean="0"/>
              <a:t>Klik på ikonet for </a:t>
            </a:r>
            <a:br>
              <a:rPr lang="da-DK" dirty="0" smtClean="0"/>
            </a:br>
            <a:r>
              <a:rPr lang="da-DK" dirty="0" smtClean="0"/>
              <a:t>at tilføje et billede</a:t>
            </a:r>
            <a:br>
              <a:rPr lang="da-DK" dirty="0" smtClean="0"/>
            </a:br>
            <a:r>
              <a:rPr lang="da-DK" dirty="0" smtClean="0"/>
              <a:t/>
            </a:r>
            <a:br>
              <a:rPr lang="da-DK" dirty="0" smtClean="0"/>
            </a:br>
            <a:r>
              <a:rPr lang="da-DK" dirty="0" smtClean="0"/>
              <a:t/>
            </a:r>
            <a:br>
              <a:rPr lang="da-DK" dirty="0" smtClean="0"/>
            </a:br>
            <a:r>
              <a:rPr lang="da-DK" dirty="0" smtClean="0"/>
              <a:t/>
            </a:r>
            <a:br>
              <a:rPr lang="da-DK" dirty="0" smtClean="0"/>
            </a:br>
            <a:endParaRPr lang="da-DK" dirty="0"/>
          </a:p>
        </p:txBody>
      </p:sp>
      <p:sp>
        <p:nvSpPr>
          <p:cNvPr id="5" name="Pladsholder til billede 8"/>
          <p:cNvSpPr>
            <a:spLocks noGrp="1" noChangeAspect="1"/>
          </p:cNvSpPr>
          <p:nvPr>
            <p:ph type="pic" sz="quarter" idx="13" hasCustomPrompt="1"/>
          </p:nvPr>
        </p:nvSpPr>
        <p:spPr>
          <a:xfrm>
            <a:off x="720094" y="3635158"/>
            <a:ext cx="3240422" cy="2879333"/>
          </a:xfrm>
        </p:spPr>
        <p:txBody>
          <a:bodyPr/>
          <a:lstStyle>
            <a:lvl1pPr marL="0" indent="0" algn="ctr">
              <a:buNone/>
              <a:defRPr sz="1799"/>
            </a:lvl1pPr>
          </a:lstStyle>
          <a:p>
            <a:r>
              <a:rPr lang="da-DK" dirty="0" smtClean="0"/>
              <a:t>Klik på ikonet for </a:t>
            </a:r>
            <a:br>
              <a:rPr lang="da-DK" dirty="0" smtClean="0"/>
            </a:br>
            <a:r>
              <a:rPr lang="da-DK" dirty="0" smtClean="0"/>
              <a:t>at tilføje et billede</a:t>
            </a:r>
            <a:br>
              <a:rPr lang="da-DK" dirty="0" smtClean="0"/>
            </a:br>
            <a:r>
              <a:rPr lang="da-DK" dirty="0" smtClean="0"/>
              <a:t/>
            </a:r>
            <a:br>
              <a:rPr lang="da-DK" dirty="0" smtClean="0"/>
            </a:br>
            <a:r>
              <a:rPr lang="da-DK" dirty="0" smtClean="0"/>
              <a:t/>
            </a:r>
            <a:br>
              <a:rPr lang="da-DK" dirty="0" smtClean="0"/>
            </a:br>
            <a:r>
              <a:rPr lang="da-DK" dirty="0" smtClean="0"/>
              <a:t/>
            </a:r>
            <a:br>
              <a:rPr lang="da-DK" dirty="0" smtClean="0"/>
            </a:br>
            <a:endParaRPr lang="da-DK" dirty="0"/>
          </a:p>
        </p:txBody>
      </p:sp>
      <p:sp>
        <p:nvSpPr>
          <p:cNvPr id="11" name="Pladsholder til billede 8"/>
          <p:cNvSpPr>
            <a:spLocks noGrp="1" noChangeAspect="1"/>
          </p:cNvSpPr>
          <p:nvPr>
            <p:ph type="pic" sz="quarter" idx="14" hasCustomPrompt="1"/>
          </p:nvPr>
        </p:nvSpPr>
        <p:spPr>
          <a:xfrm>
            <a:off x="4140539" y="575867"/>
            <a:ext cx="3240422" cy="2879333"/>
          </a:xfrm>
        </p:spPr>
        <p:txBody>
          <a:bodyPr/>
          <a:lstStyle>
            <a:lvl1pPr marL="0" indent="0" algn="ctr">
              <a:buNone/>
              <a:defRPr sz="1799"/>
            </a:lvl1pPr>
          </a:lstStyle>
          <a:p>
            <a:r>
              <a:rPr lang="da-DK" dirty="0" smtClean="0"/>
              <a:t>Klik på ikonet for </a:t>
            </a:r>
            <a:br>
              <a:rPr lang="da-DK" dirty="0" smtClean="0"/>
            </a:br>
            <a:r>
              <a:rPr lang="da-DK" dirty="0" smtClean="0"/>
              <a:t>at tilføje et billede</a:t>
            </a:r>
            <a:br>
              <a:rPr lang="da-DK" dirty="0" smtClean="0"/>
            </a:br>
            <a:r>
              <a:rPr lang="da-DK" dirty="0" smtClean="0"/>
              <a:t/>
            </a:r>
            <a:br>
              <a:rPr lang="da-DK" dirty="0" smtClean="0"/>
            </a:br>
            <a:r>
              <a:rPr lang="da-DK" dirty="0" smtClean="0"/>
              <a:t/>
            </a:r>
            <a:br>
              <a:rPr lang="da-DK" dirty="0" smtClean="0"/>
            </a:br>
            <a:r>
              <a:rPr lang="da-DK" dirty="0" smtClean="0"/>
              <a:t/>
            </a:r>
            <a:br>
              <a:rPr lang="da-DK" dirty="0" smtClean="0"/>
            </a:br>
            <a:endParaRPr lang="da-DK" dirty="0"/>
          </a:p>
        </p:txBody>
      </p:sp>
      <p:sp>
        <p:nvSpPr>
          <p:cNvPr id="12" name="Pladsholder til billede 8"/>
          <p:cNvSpPr>
            <a:spLocks noGrp="1" noChangeAspect="1"/>
          </p:cNvSpPr>
          <p:nvPr>
            <p:ph type="pic" sz="quarter" idx="15" hasCustomPrompt="1"/>
          </p:nvPr>
        </p:nvSpPr>
        <p:spPr>
          <a:xfrm>
            <a:off x="4140539" y="3635158"/>
            <a:ext cx="3240422" cy="2879333"/>
          </a:xfrm>
        </p:spPr>
        <p:txBody>
          <a:bodyPr/>
          <a:lstStyle>
            <a:lvl1pPr marL="0" indent="0" algn="ctr">
              <a:buNone/>
              <a:defRPr sz="1799"/>
            </a:lvl1pPr>
          </a:lstStyle>
          <a:p>
            <a:r>
              <a:rPr lang="da-DK" dirty="0" smtClean="0"/>
              <a:t>Klik på ikonet for </a:t>
            </a:r>
            <a:br>
              <a:rPr lang="da-DK" dirty="0" smtClean="0"/>
            </a:br>
            <a:r>
              <a:rPr lang="da-DK" dirty="0" smtClean="0"/>
              <a:t>at tilføje et billede</a:t>
            </a:r>
            <a:br>
              <a:rPr lang="da-DK" dirty="0" smtClean="0"/>
            </a:br>
            <a:r>
              <a:rPr lang="da-DK" dirty="0" smtClean="0"/>
              <a:t/>
            </a:r>
            <a:br>
              <a:rPr lang="da-DK" dirty="0" smtClean="0"/>
            </a:br>
            <a:r>
              <a:rPr lang="da-DK" dirty="0" smtClean="0"/>
              <a:t/>
            </a:r>
            <a:br>
              <a:rPr lang="da-DK" dirty="0" smtClean="0"/>
            </a:br>
            <a:r>
              <a:rPr lang="da-DK" dirty="0" smtClean="0"/>
              <a:t/>
            </a:r>
            <a:br>
              <a:rPr lang="da-DK" dirty="0" smtClean="0"/>
            </a:br>
            <a:endParaRPr lang="da-DK" dirty="0"/>
          </a:p>
        </p:txBody>
      </p:sp>
    </p:spTree>
    <p:extLst>
      <p:ext uri="{BB962C8B-B14F-4D97-AF65-F5344CB8AC3E}">
        <p14:creationId xmlns:p14="http://schemas.microsoft.com/office/powerpoint/2010/main" val="196619639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eks billeder">
    <p:spTree>
      <p:nvGrpSpPr>
        <p:cNvPr id="1" name=""/>
        <p:cNvGrpSpPr/>
        <p:nvPr/>
      </p:nvGrpSpPr>
      <p:grpSpPr>
        <a:xfrm>
          <a:off x="0" y="0"/>
          <a:ext cx="0" cy="0"/>
          <a:chOff x="0" y="0"/>
          <a:chExt cx="0" cy="0"/>
        </a:xfrm>
      </p:grpSpPr>
      <p:sp>
        <p:nvSpPr>
          <p:cNvPr id="9" name="Pladsholder til billede 8"/>
          <p:cNvSpPr>
            <a:spLocks noGrp="1" noChangeAspect="1"/>
          </p:cNvSpPr>
          <p:nvPr>
            <p:ph type="pic" sz="quarter" idx="10" hasCustomPrompt="1"/>
          </p:nvPr>
        </p:nvSpPr>
        <p:spPr>
          <a:xfrm>
            <a:off x="720094" y="575867"/>
            <a:ext cx="3240422" cy="2879333"/>
          </a:xfrm>
        </p:spPr>
        <p:txBody>
          <a:bodyPr/>
          <a:lstStyle>
            <a:lvl1pPr marL="0" indent="0" algn="ctr">
              <a:buNone/>
              <a:defRPr sz="1799"/>
            </a:lvl1pPr>
          </a:lstStyle>
          <a:p>
            <a:r>
              <a:rPr lang="da-DK" dirty="0" smtClean="0"/>
              <a:t>Klik på ikonet for </a:t>
            </a:r>
            <a:br>
              <a:rPr lang="da-DK" dirty="0" smtClean="0"/>
            </a:br>
            <a:r>
              <a:rPr lang="da-DK" dirty="0" smtClean="0"/>
              <a:t>at tilføje et billede</a:t>
            </a:r>
            <a:br>
              <a:rPr lang="da-DK" dirty="0" smtClean="0"/>
            </a:br>
            <a:r>
              <a:rPr lang="da-DK" dirty="0" smtClean="0"/>
              <a:t/>
            </a:r>
            <a:br>
              <a:rPr lang="da-DK" dirty="0" smtClean="0"/>
            </a:br>
            <a:r>
              <a:rPr lang="da-DK" dirty="0" smtClean="0"/>
              <a:t/>
            </a:r>
            <a:br>
              <a:rPr lang="da-DK" dirty="0" smtClean="0"/>
            </a:br>
            <a:r>
              <a:rPr lang="da-DK" dirty="0" smtClean="0"/>
              <a:t/>
            </a:r>
            <a:br>
              <a:rPr lang="da-DK" dirty="0" smtClean="0"/>
            </a:br>
            <a:endParaRPr lang="da-DK" dirty="0"/>
          </a:p>
        </p:txBody>
      </p:sp>
      <p:sp>
        <p:nvSpPr>
          <p:cNvPr id="5" name="Pladsholder til billede 8"/>
          <p:cNvSpPr>
            <a:spLocks noGrp="1" noChangeAspect="1"/>
          </p:cNvSpPr>
          <p:nvPr>
            <p:ph type="pic" sz="quarter" idx="13" hasCustomPrompt="1"/>
          </p:nvPr>
        </p:nvSpPr>
        <p:spPr>
          <a:xfrm>
            <a:off x="720094" y="3635158"/>
            <a:ext cx="3240422" cy="2879333"/>
          </a:xfrm>
        </p:spPr>
        <p:txBody>
          <a:bodyPr/>
          <a:lstStyle>
            <a:lvl1pPr marL="0" indent="0" algn="ctr">
              <a:buNone/>
              <a:defRPr sz="1799"/>
            </a:lvl1pPr>
          </a:lstStyle>
          <a:p>
            <a:r>
              <a:rPr lang="da-DK" dirty="0" smtClean="0"/>
              <a:t>Klik på ikonet for </a:t>
            </a:r>
            <a:br>
              <a:rPr lang="da-DK" dirty="0" smtClean="0"/>
            </a:br>
            <a:r>
              <a:rPr lang="da-DK" dirty="0" smtClean="0"/>
              <a:t>at tilføje et billede</a:t>
            </a:r>
            <a:br>
              <a:rPr lang="da-DK" dirty="0" smtClean="0"/>
            </a:br>
            <a:r>
              <a:rPr lang="da-DK" dirty="0" smtClean="0"/>
              <a:t/>
            </a:r>
            <a:br>
              <a:rPr lang="da-DK" dirty="0" smtClean="0"/>
            </a:br>
            <a:r>
              <a:rPr lang="da-DK" dirty="0" smtClean="0"/>
              <a:t/>
            </a:r>
            <a:br>
              <a:rPr lang="da-DK" dirty="0" smtClean="0"/>
            </a:br>
            <a:r>
              <a:rPr lang="da-DK" dirty="0" smtClean="0"/>
              <a:t/>
            </a:r>
            <a:br>
              <a:rPr lang="da-DK" dirty="0" smtClean="0"/>
            </a:br>
            <a:endParaRPr lang="da-DK" dirty="0"/>
          </a:p>
        </p:txBody>
      </p:sp>
      <p:sp>
        <p:nvSpPr>
          <p:cNvPr id="11" name="Pladsholder til billede 8"/>
          <p:cNvSpPr>
            <a:spLocks noGrp="1" noChangeAspect="1"/>
          </p:cNvSpPr>
          <p:nvPr>
            <p:ph type="pic" sz="quarter" idx="14" hasCustomPrompt="1"/>
          </p:nvPr>
        </p:nvSpPr>
        <p:spPr>
          <a:xfrm>
            <a:off x="4140539" y="575867"/>
            <a:ext cx="3240422" cy="2879333"/>
          </a:xfrm>
        </p:spPr>
        <p:txBody>
          <a:bodyPr/>
          <a:lstStyle>
            <a:lvl1pPr marL="0" indent="0" algn="ctr">
              <a:buNone/>
              <a:defRPr sz="1799"/>
            </a:lvl1pPr>
          </a:lstStyle>
          <a:p>
            <a:r>
              <a:rPr lang="da-DK" dirty="0" smtClean="0"/>
              <a:t>Klik på ikonet for </a:t>
            </a:r>
            <a:br>
              <a:rPr lang="da-DK" dirty="0" smtClean="0"/>
            </a:br>
            <a:r>
              <a:rPr lang="da-DK" dirty="0" smtClean="0"/>
              <a:t>at tilføje et billede</a:t>
            </a:r>
            <a:br>
              <a:rPr lang="da-DK" dirty="0" smtClean="0"/>
            </a:br>
            <a:r>
              <a:rPr lang="da-DK" dirty="0" smtClean="0"/>
              <a:t/>
            </a:r>
            <a:br>
              <a:rPr lang="da-DK" dirty="0" smtClean="0"/>
            </a:br>
            <a:r>
              <a:rPr lang="da-DK" dirty="0" smtClean="0"/>
              <a:t/>
            </a:r>
            <a:br>
              <a:rPr lang="da-DK" dirty="0" smtClean="0"/>
            </a:br>
            <a:r>
              <a:rPr lang="da-DK" dirty="0" smtClean="0"/>
              <a:t/>
            </a:r>
            <a:br>
              <a:rPr lang="da-DK" dirty="0" smtClean="0"/>
            </a:br>
            <a:endParaRPr lang="da-DK" dirty="0"/>
          </a:p>
        </p:txBody>
      </p:sp>
      <p:sp>
        <p:nvSpPr>
          <p:cNvPr id="12" name="Pladsholder til billede 8"/>
          <p:cNvSpPr>
            <a:spLocks noGrp="1" noChangeAspect="1"/>
          </p:cNvSpPr>
          <p:nvPr>
            <p:ph type="pic" sz="quarter" idx="15" hasCustomPrompt="1"/>
          </p:nvPr>
        </p:nvSpPr>
        <p:spPr>
          <a:xfrm>
            <a:off x="4140539" y="3635158"/>
            <a:ext cx="3240422" cy="2879333"/>
          </a:xfrm>
        </p:spPr>
        <p:txBody>
          <a:bodyPr/>
          <a:lstStyle>
            <a:lvl1pPr marL="0" indent="0" algn="ctr">
              <a:buNone/>
              <a:defRPr sz="1799"/>
            </a:lvl1pPr>
          </a:lstStyle>
          <a:p>
            <a:r>
              <a:rPr lang="da-DK" dirty="0" smtClean="0"/>
              <a:t>Klik på ikonet for </a:t>
            </a:r>
            <a:br>
              <a:rPr lang="da-DK" dirty="0" smtClean="0"/>
            </a:br>
            <a:r>
              <a:rPr lang="da-DK" dirty="0" smtClean="0"/>
              <a:t>at tilføje et billede</a:t>
            </a:r>
            <a:br>
              <a:rPr lang="da-DK" dirty="0" smtClean="0"/>
            </a:br>
            <a:r>
              <a:rPr lang="da-DK" dirty="0" smtClean="0"/>
              <a:t/>
            </a:r>
            <a:br>
              <a:rPr lang="da-DK" dirty="0" smtClean="0"/>
            </a:br>
            <a:r>
              <a:rPr lang="da-DK" dirty="0" smtClean="0"/>
              <a:t/>
            </a:r>
            <a:br>
              <a:rPr lang="da-DK" dirty="0" smtClean="0"/>
            </a:br>
            <a:r>
              <a:rPr lang="da-DK" dirty="0" smtClean="0"/>
              <a:t/>
            </a:r>
            <a:br>
              <a:rPr lang="da-DK" dirty="0" smtClean="0"/>
            </a:br>
            <a:endParaRPr lang="da-DK" dirty="0"/>
          </a:p>
        </p:txBody>
      </p:sp>
      <p:sp>
        <p:nvSpPr>
          <p:cNvPr id="8" name="Pladsholder til billede 8"/>
          <p:cNvSpPr>
            <a:spLocks noGrp="1" noChangeAspect="1"/>
          </p:cNvSpPr>
          <p:nvPr>
            <p:ph type="pic" sz="quarter" idx="16" hasCustomPrompt="1"/>
          </p:nvPr>
        </p:nvSpPr>
        <p:spPr>
          <a:xfrm>
            <a:off x="7560984" y="575867"/>
            <a:ext cx="3240422" cy="2879333"/>
          </a:xfrm>
        </p:spPr>
        <p:txBody>
          <a:bodyPr/>
          <a:lstStyle>
            <a:lvl1pPr marL="0" indent="0" algn="ctr">
              <a:buNone/>
              <a:defRPr sz="1799"/>
            </a:lvl1pPr>
          </a:lstStyle>
          <a:p>
            <a:r>
              <a:rPr lang="da-DK" dirty="0" smtClean="0"/>
              <a:t>Klik på ikonet for </a:t>
            </a:r>
            <a:br>
              <a:rPr lang="da-DK" dirty="0" smtClean="0"/>
            </a:br>
            <a:r>
              <a:rPr lang="da-DK" dirty="0" smtClean="0"/>
              <a:t>at tilføje et billede</a:t>
            </a:r>
            <a:br>
              <a:rPr lang="da-DK" dirty="0" smtClean="0"/>
            </a:br>
            <a:r>
              <a:rPr lang="da-DK" dirty="0" smtClean="0"/>
              <a:t/>
            </a:r>
            <a:br>
              <a:rPr lang="da-DK" dirty="0" smtClean="0"/>
            </a:br>
            <a:r>
              <a:rPr lang="da-DK" dirty="0" smtClean="0"/>
              <a:t/>
            </a:r>
            <a:br>
              <a:rPr lang="da-DK" dirty="0" smtClean="0"/>
            </a:br>
            <a:r>
              <a:rPr lang="da-DK" dirty="0" smtClean="0"/>
              <a:t/>
            </a:r>
            <a:br>
              <a:rPr lang="da-DK" dirty="0" smtClean="0"/>
            </a:br>
            <a:endParaRPr lang="da-DK" dirty="0"/>
          </a:p>
        </p:txBody>
      </p:sp>
      <p:sp>
        <p:nvSpPr>
          <p:cNvPr id="10" name="Pladsholder til billede 8"/>
          <p:cNvSpPr>
            <a:spLocks noGrp="1" noChangeAspect="1"/>
          </p:cNvSpPr>
          <p:nvPr>
            <p:ph type="pic" sz="quarter" idx="17" hasCustomPrompt="1"/>
          </p:nvPr>
        </p:nvSpPr>
        <p:spPr>
          <a:xfrm>
            <a:off x="7560984" y="3635158"/>
            <a:ext cx="3240422" cy="2879333"/>
          </a:xfrm>
        </p:spPr>
        <p:txBody>
          <a:bodyPr/>
          <a:lstStyle>
            <a:lvl1pPr marL="0" indent="0" algn="ctr">
              <a:buNone/>
              <a:defRPr sz="1799"/>
            </a:lvl1pPr>
          </a:lstStyle>
          <a:p>
            <a:r>
              <a:rPr lang="da-DK" dirty="0" smtClean="0"/>
              <a:t>Klik på ikonet for </a:t>
            </a:r>
            <a:br>
              <a:rPr lang="da-DK" dirty="0" smtClean="0"/>
            </a:br>
            <a:r>
              <a:rPr lang="da-DK" dirty="0" smtClean="0"/>
              <a:t>at tilføje et billede</a:t>
            </a:r>
            <a:br>
              <a:rPr lang="da-DK" dirty="0" smtClean="0"/>
            </a:br>
            <a:r>
              <a:rPr lang="da-DK" dirty="0" smtClean="0"/>
              <a:t/>
            </a:r>
            <a:br>
              <a:rPr lang="da-DK" dirty="0" smtClean="0"/>
            </a:br>
            <a:r>
              <a:rPr lang="da-DK" dirty="0" smtClean="0"/>
              <a:t/>
            </a:r>
            <a:br>
              <a:rPr lang="da-DK" dirty="0" smtClean="0"/>
            </a:br>
            <a:r>
              <a:rPr lang="da-DK" dirty="0" smtClean="0"/>
              <a:t/>
            </a:r>
            <a:br>
              <a:rPr lang="da-DK" dirty="0" smtClean="0"/>
            </a:br>
            <a:endParaRPr lang="da-DK" dirty="0"/>
          </a:p>
        </p:txBody>
      </p:sp>
    </p:spTree>
    <p:extLst>
      <p:ext uri="{BB962C8B-B14F-4D97-AF65-F5344CB8AC3E}">
        <p14:creationId xmlns:p14="http://schemas.microsoft.com/office/powerpoint/2010/main" val="1183239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4_Titel og indholdsobjekt">
    <p:spTree>
      <p:nvGrpSpPr>
        <p:cNvPr id="1" name=""/>
        <p:cNvGrpSpPr/>
        <p:nvPr/>
      </p:nvGrpSpPr>
      <p:grpSpPr>
        <a:xfrm>
          <a:off x="0" y="0"/>
          <a:ext cx="0" cy="0"/>
          <a:chOff x="0" y="0"/>
          <a:chExt cx="0" cy="0"/>
        </a:xfrm>
      </p:grpSpPr>
      <p:pic>
        <p:nvPicPr>
          <p:cNvPr id="11" name="Billede 10">
            <a:extLst>
              <a:ext uri="{FF2B5EF4-FFF2-40B4-BE49-F238E27FC236}">
                <a16:creationId xmlns:a16="http://schemas.microsoft.com/office/drawing/2014/main" id="{0FB15F7D-B32F-5041-9410-BCC2F9E6EDE1}"/>
              </a:ext>
            </a:extLst>
          </p:cNvPr>
          <p:cNvPicPr>
            <a:picLocks noChangeAspect="1"/>
          </p:cNvPicPr>
          <p:nvPr userDrawn="1"/>
        </p:nvPicPr>
        <p:blipFill rotWithShape="1">
          <a:blip r:embed="rId2"/>
          <a:srcRect l="35093" r="19907"/>
          <a:stretch/>
        </p:blipFill>
        <p:spPr>
          <a:xfrm>
            <a:off x="0" y="0"/>
            <a:ext cx="5486395" cy="6858000"/>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6" name="Titel 1">
            <a:extLst>
              <a:ext uri="{FF2B5EF4-FFF2-40B4-BE49-F238E27FC236}">
                <a16:creationId xmlns:a16="http://schemas.microsoft.com/office/drawing/2014/main" id="{0F64317D-81E5-4A7A-8F78-C8B12F5B921B}"/>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sp>
        <p:nvSpPr>
          <p:cNvPr id="7" name="Pladsholder til tekst 3">
            <a:extLst>
              <a:ext uri="{FF2B5EF4-FFF2-40B4-BE49-F238E27FC236}">
                <a16:creationId xmlns:a16="http://schemas.microsoft.com/office/drawing/2014/main" id="{646B7990-E338-470D-98BE-C3CC8BCE0C01}"/>
              </a:ext>
            </a:extLst>
          </p:cNvPr>
          <p:cNvSpPr>
            <a:spLocks noGrp="1"/>
          </p:cNvSpPr>
          <p:nvPr>
            <p:ph type="body" sz="quarter" idx="14"/>
          </p:nvPr>
        </p:nvSpPr>
        <p:spPr>
          <a:xfrm>
            <a:off x="6096003" y="3035302"/>
            <a:ext cx="5256210" cy="2835275"/>
          </a:xfrm>
        </p:spPr>
        <p:txBody>
          <a:bodyPr>
            <a:normAutofit/>
          </a:bodyPr>
          <a:lstStyle>
            <a:lvl1pPr>
              <a:lnSpc>
                <a:spcPct val="100000"/>
              </a:lnSpc>
              <a:spcBef>
                <a:spcPts val="0"/>
              </a:spcBef>
              <a:defRPr sz="2000"/>
            </a:lvl1pPr>
          </a:lstStyle>
          <a:p>
            <a:pPr lvl="0"/>
            <a:r>
              <a:rPr lang="da-DK" smtClean="0"/>
              <a:t>Rediger typografien i masterens</a:t>
            </a:r>
          </a:p>
        </p:txBody>
      </p:sp>
      <p:sp>
        <p:nvSpPr>
          <p:cNvPr id="2" name="Pladsholder til dato 1">
            <a:extLst>
              <a:ext uri="{FF2B5EF4-FFF2-40B4-BE49-F238E27FC236}">
                <a16:creationId xmlns:a16="http://schemas.microsoft.com/office/drawing/2014/main" id="{2039F62B-45D1-4BA9-A9C9-8C29923A4B1D}"/>
              </a:ext>
            </a:extLst>
          </p:cNvPr>
          <p:cNvSpPr>
            <a:spLocks noGrp="1"/>
          </p:cNvSpPr>
          <p:nvPr>
            <p:ph type="dt" sz="half" idx="15"/>
          </p:nvPr>
        </p:nvSpPr>
        <p:spPr/>
        <p:txBody>
          <a:bodyPr/>
          <a:lstStyle/>
          <a:p>
            <a:fld id="{FF4FC850-19A6-4BC8-B7FA-D2A4A8E096BC}" type="datetime1">
              <a:rPr lang="da-DK" smtClean="0"/>
              <a:t>13-02-2024</a:t>
            </a:fld>
            <a:endParaRPr lang="da-DK" dirty="0"/>
          </a:p>
        </p:txBody>
      </p:sp>
      <p:sp>
        <p:nvSpPr>
          <p:cNvPr id="3" name="Pladsholder til slidenummer 2">
            <a:extLst>
              <a:ext uri="{FF2B5EF4-FFF2-40B4-BE49-F238E27FC236}">
                <a16:creationId xmlns:a16="http://schemas.microsoft.com/office/drawing/2014/main" id="{3F30D611-A517-417C-ACA0-0BA04EA51A82}"/>
              </a:ext>
            </a:extLst>
          </p:cNvPr>
          <p:cNvSpPr>
            <a:spLocks noGrp="1"/>
          </p:cNvSpPr>
          <p:nvPr>
            <p:ph type="sldNum" sz="quarter" idx="16"/>
          </p:nvPr>
        </p:nvSpPr>
        <p:spPr/>
        <p:txBody>
          <a:bodyPr/>
          <a:lstStyle>
            <a:lvl1pPr>
              <a:defRPr>
                <a:solidFill>
                  <a:schemeClr val="bg1"/>
                </a:solidFill>
              </a:defRPr>
            </a:lvl1p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3807881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el og indholdsobjekt">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30F46E75-441E-E846-B327-DE13DEF99775}"/>
              </a:ext>
            </a:extLst>
          </p:cNvPr>
          <p:cNvPicPr>
            <a:picLocks noChangeAspect="1"/>
          </p:cNvPicPr>
          <p:nvPr userDrawn="1"/>
        </p:nvPicPr>
        <p:blipFill rotWithShape="1">
          <a:blip r:embed="rId2"/>
          <a:srcRect l="55000"/>
          <a:stretch/>
        </p:blipFill>
        <p:spPr>
          <a:xfrm>
            <a:off x="6705604" y="0"/>
            <a:ext cx="5486396" cy="6858000"/>
          </a:xfrm>
          <a:prstGeom prst="rect">
            <a:avLst/>
          </a:prstGeom>
        </p:spPr>
      </p:pic>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49024" y="954811"/>
            <a:ext cx="5246976"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8" name="Pladsholder til tekst 3">
            <a:extLst>
              <a:ext uri="{FF2B5EF4-FFF2-40B4-BE49-F238E27FC236}">
                <a16:creationId xmlns:a16="http://schemas.microsoft.com/office/drawing/2014/main" id="{6B9411A0-4B24-4010-8AE8-F9DEFAD033D5}"/>
              </a:ext>
            </a:extLst>
          </p:cNvPr>
          <p:cNvSpPr>
            <a:spLocks noGrp="1"/>
          </p:cNvSpPr>
          <p:nvPr>
            <p:ph type="body" sz="quarter" idx="15"/>
          </p:nvPr>
        </p:nvSpPr>
        <p:spPr>
          <a:xfrm>
            <a:off x="849025" y="3035301"/>
            <a:ext cx="5246975" cy="2835275"/>
          </a:xfrm>
        </p:spPr>
        <p:txBody>
          <a:bodyPr>
            <a:normAutofit/>
          </a:bodyPr>
          <a:lstStyle>
            <a:lvl1pPr>
              <a:lnSpc>
                <a:spcPct val="100000"/>
              </a:lnSpc>
              <a:spcBef>
                <a:spcPts val="0"/>
              </a:spcBef>
              <a:defRPr sz="2000"/>
            </a:lvl1pPr>
          </a:lstStyle>
          <a:p>
            <a:pPr lvl="0"/>
            <a:r>
              <a:rPr lang="da-DK" smtClean="0"/>
              <a:t>Rediger typografien i masterens</a:t>
            </a:r>
          </a:p>
        </p:txBody>
      </p:sp>
      <p:sp>
        <p:nvSpPr>
          <p:cNvPr id="3" name="Pladsholder til dato 2">
            <a:extLst>
              <a:ext uri="{FF2B5EF4-FFF2-40B4-BE49-F238E27FC236}">
                <a16:creationId xmlns:a16="http://schemas.microsoft.com/office/drawing/2014/main" id="{531AD55A-A49A-4A4B-A0BA-E683A201F32D}"/>
              </a:ext>
            </a:extLst>
          </p:cNvPr>
          <p:cNvSpPr>
            <a:spLocks noGrp="1"/>
          </p:cNvSpPr>
          <p:nvPr>
            <p:ph type="dt" sz="half" idx="16"/>
          </p:nvPr>
        </p:nvSpPr>
        <p:spPr/>
        <p:txBody>
          <a:bodyPr/>
          <a:lstStyle/>
          <a:p>
            <a:fld id="{7E57A127-B865-4FD4-913E-59FBB99B710E}" type="datetime1">
              <a:rPr lang="da-DK" smtClean="0"/>
              <a:t>13-02-2024</a:t>
            </a:fld>
            <a:endParaRPr lang="da-DK" dirty="0"/>
          </a:p>
        </p:txBody>
      </p:sp>
      <p:sp>
        <p:nvSpPr>
          <p:cNvPr id="4" name="Pladsholder til slidenummer 3">
            <a:extLst>
              <a:ext uri="{FF2B5EF4-FFF2-40B4-BE49-F238E27FC236}">
                <a16:creationId xmlns:a16="http://schemas.microsoft.com/office/drawing/2014/main" id="{5D0F68C9-4E11-45DF-BD5C-D96C01544B3C}"/>
              </a:ext>
            </a:extLst>
          </p:cNvPr>
          <p:cNvSpPr>
            <a:spLocks noGrp="1"/>
          </p:cNvSpPr>
          <p:nvPr>
            <p:ph type="sldNum" sz="quarter" idx="17"/>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2542489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el og indholdsobjekt">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26DCE671-E45F-D145-85FF-59AB314CE15B}"/>
              </a:ext>
            </a:extLst>
          </p:cNvPr>
          <p:cNvPicPr>
            <a:picLocks noChangeAspect="1"/>
          </p:cNvPicPr>
          <p:nvPr userDrawn="1"/>
        </p:nvPicPr>
        <p:blipFill rotWithShape="1">
          <a:blip r:embed="rId2"/>
          <a:srcRect l="2174" r="53804" b="2174"/>
          <a:stretch/>
        </p:blipFill>
        <p:spPr>
          <a:xfrm>
            <a:off x="6709280" y="0"/>
            <a:ext cx="5486396" cy="6858000"/>
          </a:xfrm>
          <a:prstGeom prst="rect">
            <a:avLst/>
          </a:prstGeom>
        </p:spPr>
      </p:pic>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47436" y="954811"/>
            <a:ext cx="5248565"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6" name="Pladsholder til tekst 3">
            <a:extLst>
              <a:ext uri="{FF2B5EF4-FFF2-40B4-BE49-F238E27FC236}">
                <a16:creationId xmlns:a16="http://schemas.microsoft.com/office/drawing/2014/main" id="{470961E6-DA42-43FF-ABF7-34A9BDA435FE}"/>
              </a:ext>
            </a:extLst>
          </p:cNvPr>
          <p:cNvSpPr>
            <a:spLocks noGrp="1"/>
          </p:cNvSpPr>
          <p:nvPr>
            <p:ph type="body" sz="quarter" idx="15"/>
          </p:nvPr>
        </p:nvSpPr>
        <p:spPr>
          <a:xfrm>
            <a:off x="849024" y="3035302"/>
            <a:ext cx="5246976" cy="2835275"/>
          </a:xfrm>
        </p:spPr>
        <p:txBody>
          <a:bodyPr>
            <a:normAutofit/>
          </a:bodyPr>
          <a:lstStyle>
            <a:lvl1pPr>
              <a:lnSpc>
                <a:spcPct val="100000"/>
              </a:lnSpc>
              <a:spcBef>
                <a:spcPts val="0"/>
              </a:spcBef>
              <a:defRPr sz="2000"/>
            </a:lvl1pPr>
          </a:lstStyle>
          <a:p>
            <a:pPr lvl="0"/>
            <a:r>
              <a:rPr lang="da-DK" smtClean="0"/>
              <a:t>Rediger typografien i masterens</a:t>
            </a:r>
          </a:p>
        </p:txBody>
      </p:sp>
      <p:sp>
        <p:nvSpPr>
          <p:cNvPr id="3" name="Pladsholder til dato 2">
            <a:extLst>
              <a:ext uri="{FF2B5EF4-FFF2-40B4-BE49-F238E27FC236}">
                <a16:creationId xmlns:a16="http://schemas.microsoft.com/office/drawing/2014/main" id="{4A4959C5-C226-44EE-AE17-98ECEF22CA74}"/>
              </a:ext>
            </a:extLst>
          </p:cNvPr>
          <p:cNvSpPr>
            <a:spLocks noGrp="1"/>
          </p:cNvSpPr>
          <p:nvPr>
            <p:ph type="dt" sz="half" idx="16"/>
          </p:nvPr>
        </p:nvSpPr>
        <p:spPr/>
        <p:txBody>
          <a:bodyPr/>
          <a:lstStyle/>
          <a:p>
            <a:fld id="{F1A47286-5711-42E3-AF51-8AA1E3B55A3B}" type="datetime1">
              <a:rPr lang="da-DK" smtClean="0"/>
              <a:t>13-02-2024</a:t>
            </a:fld>
            <a:endParaRPr lang="da-DK" dirty="0"/>
          </a:p>
        </p:txBody>
      </p:sp>
      <p:sp>
        <p:nvSpPr>
          <p:cNvPr id="4" name="Pladsholder til slidenummer 3">
            <a:extLst>
              <a:ext uri="{FF2B5EF4-FFF2-40B4-BE49-F238E27FC236}">
                <a16:creationId xmlns:a16="http://schemas.microsoft.com/office/drawing/2014/main" id="{1EFBCB54-08DA-4782-A42B-DC75421D7762}"/>
              </a:ext>
            </a:extLst>
          </p:cNvPr>
          <p:cNvSpPr>
            <a:spLocks noGrp="1"/>
          </p:cNvSpPr>
          <p:nvPr>
            <p:ph type="sldNum" sz="quarter" idx="17"/>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349713683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slideLayout" Target="../slideLayouts/slideLayout60.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29" Type="http://schemas.openxmlformats.org/officeDocument/2006/relationships/image" Target="../media/image23.emf"/><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theme" Target="../theme/theme2.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817D7642-3258-7F49-BC50-8D21E73CD37A}"/>
              </a:ext>
            </a:extLst>
          </p:cNvPr>
          <p:cNvSpPr>
            <a:spLocks noGrp="1"/>
          </p:cNvSpPr>
          <p:nvPr>
            <p:ph type="title"/>
          </p:nvPr>
        </p:nvSpPr>
        <p:spPr>
          <a:xfrm>
            <a:off x="838200" y="365127"/>
            <a:ext cx="10514014" cy="1325563"/>
          </a:xfrm>
          <a:prstGeom prst="rect">
            <a:avLst/>
          </a:prstGeom>
        </p:spPr>
        <p:txBody>
          <a:bodyPr vert="horz" lIns="91440" tIns="45720" rIns="91440" bIns="45720" rtlCol="0" anchor="ctr">
            <a:normAutofit/>
          </a:bodyPr>
          <a:lstStyle/>
          <a:p>
            <a:r>
              <a:rPr lang="da-DK" dirty="0"/>
              <a:t>Klik for at redigere titeltypografien i masteren</a:t>
            </a:r>
          </a:p>
        </p:txBody>
      </p:sp>
      <p:sp>
        <p:nvSpPr>
          <p:cNvPr id="3" name="Pladsholder til tekst 2">
            <a:extLst>
              <a:ext uri="{FF2B5EF4-FFF2-40B4-BE49-F238E27FC236}">
                <a16:creationId xmlns:a16="http://schemas.microsoft.com/office/drawing/2014/main" id="{BB2C96C4-4C62-B246-96F8-6DAC4B728358}"/>
              </a:ext>
            </a:extLst>
          </p:cNvPr>
          <p:cNvSpPr>
            <a:spLocks noGrp="1"/>
          </p:cNvSpPr>
          <p:nvPr>
            <p:ph type="body" idx="1"/>
          </p:nvPr>
        </p:nvSpPr>
        <p:spPr>
          <a:xfrm>
            <a:off x="838200" y="1825625"/>
            <a:ext cx="10514014" cy="4351338"/>
          </a:xfrm>
          <a:prstGeom prst="rect">
            <a:avLst/>
          </a:prstGeom>
        </p:spPr>
        <p:txBody>
          <a:bodyPr vert="horz" lIns="91440" tIns="45720" rIns="91440" bIns="45720" rtlCol="0">
            <a:normAutofit/>
          </a:bodyPr>
          <a:lstStyle/>
          <a:p>
            <a:r>
              <a:rPr lang="da-DK" dirty="0"/>
              <a:t>Rediger teksttypografien i masteren
Andet niveau
Tredje niveau
Fjerde niveau
Femte niveau</a:t>
            </a:r>
          </a:p>
        </p:txBody>
      </p:sp>
      <p:sp>
        <p:nvSpPr>
          <p:cNvPr id="6" name="Pladsholder til dato 3">
            <a:extLst>
              <a:ext uri="{FF2B5EF4-FFF2-40B4-BE49-F238E27FC236}">
                <a16:creationId xmlns:a16="http://schemas.microsoft.com/office/drawing/2014/main" id="{2F9DEA4D-5BC0-46BE-9602-CCD5283F011E}"/>
              </a:ext>
            </a:extLst>
          </p:cNvPr>
          <p:cNvSpPr>
            <a:spLocks noGrp="1"/>
          </p:cNvSpPr>
          <p:nvPr>
            <p:ph type="dt" sz="half" idx="2"/>
          </p:nvPr>
        </p:nvSpPr>
        <p:spPr>
          <a:xfrm>
            <a:off x="10915070" y="6393296"/>
            <a:ext cx="1276930" cy="365125"/>
          </a:xfrm>
          <a:prstGeom prst="rect">
            <a:avLst/>
          </a:prstGeom>
        </p:spPr>
        <p:txBody>
          <a:bodyPr vert="horz" lIns="91440" tIns="45720" rIns="91440" bIns="45720" rtlCol="0" anchor="ctr"/>
          <a:lstStyle>
            <a:lvl1pPr algn="l">
              <a:defRPr sz="1200" b="1">
                <a:solidFill>
                  <a:schemeClr val="tx2"/>
                </a:solidFill>
              </a:defRPr>
            </a:lvl1pPr>
          </a:lstStyle>
          <a:p>
            <a:fld id="{B529541F-321D-48D7-B2D9-C9A782B0ACB6}" type="datetime1">
              <a:rPr lang="da-DK" smtClean="0"/>
              <a:t>13-02-2024</a:t>
            </a:fld>
            <a:endParaRPr lang="da-DK" dirty="0"/>
          </a:p>
        </p:txBody>
      </p:sp>
      <p:sp>
        <p:nvSpPr>
          <p:cNvPr id="8" name="Pladsholder til slidenummer 5">
            <a:extLst>
              <a:ext uri="{FF2B5EF4-FFF2-40B4-BE49-F238E27FC236}">
                <a16:creationId xmlns:a16="http://schemas.microsoft.com/office/drawing/2014/main" id="{094EB468-D587-46C6-8939-333B2EBEE51A}"/>
              </a:ext>
            </a:extLst>
          </p:cNvPr>
          <p:cNvSpPr>
            <a:spLocks noGrp="1"/>
          </p:cNvSpPr>
          <p:nvPr>
            <p:ph type="sldNum" sz="quarter" idx="4"/>
          </p:nvPr>
        </p:nvSpPr>
        <p:spPr>
          <a:xfrm>
            <a:off x="260905" y="6393296"/>
            <a:ext cx="570345" cy="365125"/>
          </a:xfrm>
          <a:prstGeom prst="rect">
            <a:avLst/>
          </a:prstGeom>
        </p:spPr>
        <p:txBody>
          <a:bodyPr vert="horz" lIns="91440" tIns="45720" rIns="91440" bIns="45720" rtlCol="0" anchor="ctr"/>
          <a:lstStyle>
            <a:lvl1pPr algn="l">
              <a:defRPr sz="1200" b="1">
                <a:solidFill>
                  <a:schemeClr val="tx2"/>
                </a:solidFill>
              </a:defRPr>
            </a:lvl1pPr>
          </a:lstStyle>
          <a:p>
            <a:fld id="{EC3C5A53-63B3-440C-885B-99BD1D9B0B2D}" type="slidenum">
              <a:rPr lang="da-DK" smtClean="0"/>
              <a:pPr/>
              <a:t>‹nr.›</a:t>
            </a:fld>
            <a:endParaRPr lang="da-DK" dirty="0"/>
          </a:p>
        </p:txBody>
      </p:sp>
      <p:pic>
        <p:nvPicPr>
          <p:cNvPr id="11" name="Billede 10">
            <a:extLst>
              <a:ext uri="{FF2B5EF4-FFF2-40B4-BE49-F238E27FC236}">
                <a16:creationId xmlns:a16="http://schemas.microsoft.com/office/drawing/2014/main" id="{839B93D1-8ED5-4F22-B869-29BCE7DA34EC}"/>
              </a:ext>
            </a:extLst>
          </p:cNvPr>
          <p:cNvPicPr>
            <a:picLocks noChangeAspect="1"/>
          </p:cNvPicPr>
          <p:nvPr/>
        </p:nvPicPr>
        <p:blipFill>
          <a:blip r:embed="rId36"/>
          <a:stretch>
            <a:fillRect/>
          </a:stretch>
        </p:blipFill>
        <p:spPr>
          <a:xfrm>
            <a:off x="11326308" y="360785"/>
            <a:ext cx="501602" cy="501602"/>
          </a:xfrm>
          <a:prstGeom prst="rect">
            <a:avLst/>
          </a:prstGeom>
        </p:spPr>
      </p:pic>
    </p:spTree>
    <p:extLst>
      <p:ext uri="{BB962C8B-B14F-4D97-AF65-F5344CB8AC3E}">
        <p14:creationId xmlns:p14="http://schemas.microsoft.com/office/powerpoint/2010/main" val="1860543038"/>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729" r:id="rId3"/>
    <p:sldLayoutId id="2147483726" r:id="rId4"/>
    <p:sldLayoutId id="2147483730" r:id="rId5"/>
    <p:sldLayoutId id="2147483727" r:id="rId6"/>
    <p:sldLayoutId id="2147483728" r:id="rId7"/>
    <p:sldLayoutId id="2147483709" r:id="rId8"/>
    <p:sldLayoutId id="2147483713" r:id="rId9"/>
    <p:sldLayoutId id="2147483714" r:id="rId10"/>
    <p:sldLayoutId id="2147483663" r:id="rId11"/>
    <p:sldLayoutId id="2147483661" r:id="rId12"/>
    <p:sldLayoutId id="2147483724" r:id="rId13"/>
    <p:sldLayoutId id="2147483662" r:id="rId14"/>
    <p:sldLayoutId id="2147483722" r:id="rId15"/>
    <p:sldLayoutId id="2147483717" r:id="rId16"/>
    <p:sldLayoutId id="2147483708" r:id="rId17"/>
    <p:sldLayoutId id="2147483718" r:id="rId18"/>
    <p:sldLayoutId id="2147483723" r:id="rId19"/>
    <p:sldLayoutId id="2147483738" r:id="rId20"/>
    <p:sldLayoutId id="2147483737" r:id="rId21"/>
    <p:sldLayoutId id="2147483734" r:id="rId22"/>
    <p:sldLayoutId id="2147483720" r:id="rId23"/>
    <p:sldLayoutId id="2147483721" r:id="rId24"/>
    <p:sldLayoutId id="2147483697" r:id="rId25"/>
    <p:sldLayoutId id="2147483739" r:id="rId26"/>
    <p:sldLayoutId id="2147483689" r:id="rId27"/>
    <p:sldLayoutId id="2147483691" r:id="rId28"/>
    <p:sldLayoutId id="2147483688" r:id="rId29"/>
    <p:sldLayoutId id="2147483736" r:id="rId30"/>
    <p:sldLayoutId id="2147483725" r:id="rId31"/>
    <p:sldLayoutId id="2147483732" r:id="rId32"/>
    <p:sldLayoutId id="2147483735" r:id="rId33"/>
    <p:sldLayoutId id="2147483807" r:id="rId34"/>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29" userDrawn="1">
          <p15:clr>
            <a:srgbClr val="F26B43"/>
          </p15:clr>
        </p15:guide>
        <p15:guide id="2" pos="7151" userDrawn="1">
          <p15:clr>
            <a:srgbClr val="F26B43"/>
          </p15:clr>
        </p15:guide>
        <p15:guide id="3" orient="horz" pos="232" userDrawn="1">
          <p15:clr>
            <a:srgbClr val="F26B43"/>
          </p15:clr>
        </p15:guide>
        <p15:guide id="4" orient="horz" pos="4020" userDrawn="1">
          <p15:clr>
            <a:srgbClr val="F26B43"/>
          </p15:clr>
        </p15:guide>
        <p15:guide id="5" pos="3840" userDrawn="1">
          <p15:clr>
            <a:srgbClr val="F26B43"/>
          </p15:clr>
        </p15:guide>
        <p15:guide id="6" orient="horz" pos="211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7892" name="Rectangle 4"/>
          <p:cNvSpPr>
            <a:spLocks noGrp="1" noChangeAspect="1" noChangeArrowheads="1"/>
          </p:cNvSpPr>
          <p:nvPr>
            <p:ph type="title"/>
          </p:nvPr>
        </p:nvSpPr>
        <p:spPr bwMode="auto">
          <a:xfrm>
            <a:off x="720000" y="1187725"/>
            <a:ext cx="10080000" cy="899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da-DK" altLang="da-DK" dirty="0" smtClean="0"/>
              <a:t>Skriv overskrift her</a:t>
            </a:r>
          </a:p>
        </p:txBody>
      </p:sp>
      <p:sp>
        <p:nvSpPr>
          <p:cNvPr id="37893" name="Rectangle 5"/>
          <p:cNvSpPr>
            <a:spLocks noGrp="1" noChangeAspect="1" noChangeArrowheads="1"/>
          </p:cNvSpPr>
          <p:nvPr>
            <p:ph type="body" idx="1"/>
          </p:nvPr>
        </p:nvSpPr>
        <p:spPr bwMode="auto">
          <a:xfrm>
            <a:off x="720000" y="2159002"/>
            <a:ext cx="10080000" cy="4031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da-DK" altLang="da-DK" dirty="0" smtClean="0"/>
              <a:t>Skriv tekst</a:t>
            </a:r>
          </a:p>
          <a:p>
            <a:pPr lvl="1"/>
            <a:r>
              <a:rPr lang="da-DK" altLang="da-DK" dirty="0" smtClean="0"/>
              <a:t>skriv tekst i </a:t>
            </a:r>
            <a:r>
              <a:rPr lang="da-DK" altLang="da-DK" dirty="0" err="1" smtClean="0"/>
              <a:t>bullit</a:t>
            </a:r>
            <a:r>
              <a:rPr lang="da-DK" altLang="da-DK" dirty="0" smtClean="0"/>
              <a:t>-form</a:t>
            </a:r>
          </a:p>
          <a:p>
            <a:pPr lvl="2"/>
            <a:r>
              <a:rPr lang="da-DK" altLang="da-DK" dirty="0" smtClean="0"/>
              <a:t>andet niveau</a:t>
            </a:r>
          </a:p>
          <a:p>
            <a:pPr lvl="3"/>
            <a:r>
              <a:rPr lang="da-DK" altLang="da-DK" dirty="0" smtClean="0"/>
              <a:t>tredje niveau</a:t>
            </a:r>
          </a:p>
          <a:p>
            <a:pPr lvl="4"/>
            <a:r>
              <a:rPr lang="da-DK" altLang="da-DK" dirty="0" smtClean="0"/>
              <a:t>fjerde niveau</a:t>
            </a:r>
          </a:p>
        </p:txBody>
      </p:sp>
      <p:sp>
        <p:nvSpPr>
          <p:cNvPr id="26" name="Rectangle 7"/>
          <p:cNvSpPr txBox="1">
            <a:spLocks noChangeArrowheads="1"/>
          </p:cNvSpPr>
          <p:nvPr/>
        </p:nvSpPr>
        <p:spPr bwMode="auto">
          <a:xfrm>
            <a:off x="8965168" y="6442508"/>
            <a:ext cx="3098800" cy="307975"/>
          </a:xfrm>
          <a:prstGeom prst="rect">
            <a:avLst/>
          </a:prstGeom>
          <a:noFill/>
          <a:ln>
            <a:noFill/>
          </a:ln>
          <a:effectLst/>
          <a:extLst/>
        </p:spPr>
        <p:txBody>
          <a:bodyPr vert="horz" wrap="square" lIns="0" tIns="0" rIns="0" bIns="0" numCol="1" anchor="b" anchorCtr="0" compatLnSpc="1">
            <a:prstTxWarp prst="textNoShape">
              <a:avLst/>
            </a:prstTxWarp>
          </a:bodyPr>
          <a:lstStyle>
            <a:defPPr>
              <a:defRPr lang="da-DK"/>
            </a:defPPr>
            <a:lvl1pPr marL="0" algn="r" defTabSz="914400" rtl="0" eaLnBrk="0" latinLnBrk="0" hangingPunct="0">
              <a:defRPr sz="9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66C9427-3C37-4B67-A51B-8175507267F1}" type="slidenum">
              <a:rPr lang="da-DK" altLang="da-DK" sz="800" b="1" smtClean="0">
                <a:solidFill>
                  <a:schemeClr val="bg2"/>
                </a:solidFill>
              </a:rPr>
              <a:pPr>
                <a:defRPr/>
              </a:pPr>
              <a:t>‹nr.›</a:t>
            </a:fld>
            <a:r>
              <a:rPr lang="da-DK" altLang="da-DK" sz="800" b="1" dirty="0" smtClean="0">
                <a:solidFill>
                  <a:schemeClr val="bg2"/>
                </a:solidFill>
              </a:rPr>
              <a:t>  ▪  www.regionmidtjylland.dk</a:t>
            </a:r>
            <a:endParaRPr lang="da-DK" altLang="da-DK" sz="800" b="1" dirty="0">
              <a:solidFill>
                <a:schemeClr val="bg2"/>
              </a:solidFill>
            </a:endParaRPr>
          </a:p>
        </p:txBody>
      </p:sp>
      <p:pic>
        <p:nvPicPr>
          <p:cNvPr id="2" name="Billede 1"/>
          <p:cNvPicPr preferRelativeResize="0">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11233462" y="107977"/>
            <a:ext cx="841468" cy="405483"/>
          </a:xfrm>
          <a:prstGeom prst="rect">
            <a:avLst/>
          </a:prstGeom>
        </p:spPr>
      </p:pic>
    </p:spTree>
    <p:extLst>
      <p:ext uri="{BB962C8B-B14F-4D97-AF65-F5344CB8AC3E}">
        <p14:creationId xmlns:p14="http://schemas.microsoft.com/office/powerpoint/2010/main" val="4068951151"/>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 id="2147483796" r:id="rId17"/>
    <p:sldLayoutId id="2147483797" r:id="rId18"/>
    <p:sldLayoutId id="2147483798" r:id="rId19"/>
    <p:sldLayoutId id="2147483799" r:id="rId20"/>
    <p:sldLayoutId id="2147483800" r:id="rId21"/>
    <p:sldLayoutId id="2147483801" r:id="rId22"/>
    <p:sldLayoutId id="2147483802" r:id="rId23"/>
    <p:sldLayoutId id="2147483803" r:id="rId24"/>
    <p:sldLayoutId id="2147483804" r:id="rId25"/>
    <p:sldLayoutId id="2147483805" r:id="rId26"/>
    <p:sldLayoutId id="2147483806" r:id="rId27"/>
  </p:sldLayoutIdLst>
  <p:timing>
    <p:tnLst>
      <p:par>
        <p:cTn id="1" dur="indefinite" restart="never" nodeType="tmRoot"/>
      </p:par>
    </p:tnLst>
  </p:timing>
  <p:txStyles>
    <p:titleStyle>
      <a:lvl1pPr algn="l" rtl="0" eaLnBrk="1" fontAlgn="base" hangingPunct="1">
        <a:lnSpc>
          <a:spcPct val="80000"/>
        </a:lnSpc>
        <a:spcBef>
          <a:spcPct val="0"/>
        </a:spcBef>
        <a:spcAft>
          <a:spcPct val="0"/>
        </a:spcAft>
        <a:defRPr sz="3599" b="1" baseline="0">
          <a:solidFill>
            <a:schemeClr val="tx2"/>
          </a:solidFill>
          <a:latin typeface="+mj-lt"/>
          <a:ea typeface="+mj-ea"/>
          <a:cs typeface="+mj-cs"/>
        </a:defRPr>
      </a:lvl1pPr>
      <a:lvl2pPr algn="l" rtl="0" eaLnBrk="1" fontAlgn="base" hangingPunct="1">
        <a:lnSpc>
          <a:spcPct val="80000"/>
        </a:lnSpc>
        <a:spcBef>
          <a:spcPct val="0"/>
        </a:spcBef>
        <a:spcAft>
          <a:spcPct val="0"/>
        </a:spcAft>
        <a:defRPr sz="3999" b="1">
          <a:solidFill>
            <a:srgbClr val="3F3018"/>
          </a:solidFill>
          <a:latin typeface="Verdana" pitchFamily="34" charset="0"/>
        </a:defRPr>
      </a:lvl2pPr>
      <a:lvl3pPr algn="l" rtl="0" eaLnBrk="1" fontAlgn="base" hangingPunct="1">
        <a:lnSpc>
          <a:spcPct val="80000"/>
        </a:lnSpc>
        <a:spcBef>
          <a:spcPct val="0"/>
        </a:spcBef>
        <a:spcAft>
          <a:spcPct val="0"/>
        </a:spcAft>
        <a:defRPr sz="3999" b="1">
          <a:solidFill>
            <a:srgbClr val="3F3018"/>
          </a:solidFill>
          <a:latin typeface="Verdana" pitchFamily="34" charset="0"/>
        </a:defRPr>
      </a:lvl3pPr>
      <a:lvl4pPr algn="l" rtl="0" eaLnBrk="1" fontAlgn="base" hangingPunct="1">
        <a:lnSpc>
          <a:spcPct val="80000"/>
        </a:lnSpc>
        <a:spcBef>
          <a:spcPct val="0"/>
        </a:spcBef>
        <a:spcAft>
          <a:spcPct val="0"/>
        </a:spcAft>
        <a:defRPr sz="3999" b="1">
          <a:solidFill>
            <a:srgbClr val="3F3018"/>
          </a:solidFill>
          <a:latin typeface="Verdana" pitchFamily="34" charset="0"/>
        </a:defRPr>
      </a:lvl4pPr>
      <a:lvl5pPr algn="l" rtl="0" eaLnBrk="1" fontAlgn="base" hangingPunct="1">
        <a:lnSpc>
          <a:spcPct val="80000"/>
        </a:lnSpc>
        <a:spcBef>
          <a:spcPct val="0"/>
        </a:spcBef>
        <a:spcAft>
          <a:spcPct val="0"/>
        </a:spcAft>
        <a:defRPr sz="3999" b="1">
          <a:solidFill>
            <a:srgbClr val="3F3018"/>
          </a:solidFill>
          <a:latin typeface="Verdana" pitchFamily="34" charset="0"/>
        </a:defRPr>
      </a:lvl5pPr>
      <a:lvl6pPr marL="609402" algn="l" rtl="0" eaLnBrk="1" fontAlgn="base" hangingPunct="1">
        <a:lnSpc>
          <a:spcPct val="80000"/>
        </a:lnSpc>
        <a:spcBef>
          <a:spcPct val="0"/>
        </a:spcBef>
        <a:spcAft>
          <a:spcPct val="0"/>
        </a:spcAft>
        <a:defRPr sz="3999" b="1">
          <a:solidFill>
            <a:srgbClr val="3F3018"/>
          </a:solidFill>
          <a:latin typeface="Verdana" pitchFamily="34" charset="0"/>
        </a:defRPr>
      </a:lvl6pPr>
      <a:lvl7pPr marL="1218804" algn="l" rtl="0" eaLnBrk="1" fontAlgn="base" hangingPunct="1">
        <a:lnSpc>
          <a:spcPct val="80000"/>
        </a:lnSpc>
        <a:spcBef>
          <a:spcPct val="0"/>
        </a:spcBef>
        <a:spcAft>
          <a:spcPct val="0"/>
        </a:spcAft>
        <a:defRPr sz="3999" b="1">
          <a:solidFill>
            <a:srgbClr val="3F3018"/>
          </a:solidFill>
          <a:latin typeface="Verdana" pitchFamily="34" charset="0"/>
        </a:defRPr>
      </a:lvl7pPr>
      <a:lvl8pPr marL="1828205" algn="l" rtl="0" eaLnBrk="1" fontAlgn="base" hangingPunct="1">
        <a:lnSpc>
          <a:spcPct val="80000"/>
        </a:lnSpc>
        <a:spcBef>
          <a:spcPct val="0"/>
        </a:spcBef>
        <a:spcAft>
          <a:spcPct val="0"/>
        </a:spcAft>
        <a:defRPr sz="3999" b="1">
          <a:solidFill>
            <a:srgbClr val="3F3018"/>
          </a:solidFill>
          <a:latin typeface="Verdana" pitchFamily="34" charset="0"/>
        </a:defRPr>
      </a:lvl8pPr>
      <a:lvl9pPr marL="2437607" algn="l" rtl="0" eaLnBrk="1" fontAlgn="base" hangingPunct="1">
        <a:lnSpc>
          <a:spcPct val="80000"/>
        </a:lnSpc>
        <a:spcBef>
          <a:spcPct val="0"/>
        </a:spcBef>
        <a:spcAft>
          <a:spcPct val="0"/>
        </a:spcAft>
        <a:defRPr sz="3999" b="1">
          <a:solidFill>
            <a:srgbClr val="3F3018"/>
          </a:solidFill>
          <a:latin typeface="Verdana" pitchFamily="34" charset="0"/>
        </a:defRPr>
      </a:lvl9pPr>
    </p:titleStyle>
    <p:bodyStyle>
      <a:lvl1pPr marL="457063" marR="0" indent="-457063" algn="l" defTabSz="914126" rtl="0" eaLnBrk="1" fontAlgn="base" latinLnBrk="0" hangingPunct="1">
        <a:lnSpc>
          <a:spcPct val="100000"/>
        </a:lnSpc>
        <a:spcBef>
          <a:spcPct val="0"/>
        </a:spcBef>
        <a:spcAft>
          <a:spcPct val="20000"/>
        </a:spcAft>
        <a:buClr>
          <a:schemeClr val="accent3"/>
        </a:buClr>
        <a:buSzTx/>
        <a:buFont typeface="Wingdings" panose="05000000000000000000" pitchFamily="2" charset="2"/>
        <a:buChar char="§"/>
        <a:tabLst/>
        <a:defRPr sz="3199">
          <a:solidFill>
            <a:schemeClr val="tx1"/>
          </a:solidFill>
          <a:latin typeface="+mn-lt"/>
          <a:ea typeface="+mn-ea"/>
          <a:cs typeface="+mn-cs"/>
        </a:defRPr>
      </a:lvl1pPr>
      <a:lvl2pPr marL="1197644" indent="-363949" algn="l" rtl="0" eaLnBrk="1" fontAlgn="base" hangingPunct="1">
        <a:spcBef>
          <a:spcPct val="0"/>
        </a:spcBef>
        <a:spcAft>
          <a:spcPct val="20000"/>
        </a:spcAft>
        <a:buClr>
          <a:schemeClr val="accent3"/>
        </a:buClr>
        <a:buFont typeface="Wingdings" pitchFamily="2" charset="2"/>
        <a:buChar char="§"/>
        <a:defRPr sz="3199">
          <a:solidFill>
            <a:schemeClr val="tx1"/>
          </a:solidFill>
          <a:latin typeface="+mn-lt"/>
        </a:defRPr>
      </a:lvl2pPr>
      <a:lvl3pPr marL="1790118" indent="-241222" algn="l" rtl="0" eaLnBrk="1" fontAlgn="base" hangingPunct="1">
        <a:spcBef>
          <a:spcPct val="0"/>
        </a:spcBef>
        <a:spcAft>
          <a:spcPct val="20000"/>
        </a:spcAft>
        <a:buClr>
          <a:schemeClr val="accent3"/>
        </a:buClr>
        <a:buFont typeface="Wingdings" pitchFamily="2" charset="2"/>
        <a:buChar char="§"/>
        <a:defRPr sz="2599">
          <a:solidFill>
            <a:schemeClr val="tx1"/>
          </a:solidFill>
          <a:latin typeface="+mn-lt"/>
        </a:defRPr>
      </a:lvl3pPr>
      <a:lvl4pPr marL="2522247" indent="-243338" algn="l" rtl="0" eaLnBrk="1" fontAlgn="base" hangingPunct="1">
        <a:spcBef>
          <a:spcPct val="0"/>
        </a:spcBef>
        <a:spcAft>
          <a:spcPct val="20000"/>
        </a:spcAft>
        <a:buClr>
          <a:schemeClr val="accent3"/>
        </a:buClr>
        <a:buFont typeface="Wingdings" pitchFamily="2" charset="2"/>
        <a:buChar char="§"/>
        <a:defRPr sz="2199">
          <a:solidFill>
            <a:schemeClr val="tx1"/>
          </a:solidFill>
          <a:latin typeface="+mn-lt"/>
        </a:defRPr>
      </a:lvl4pPr>
      <a:lvl5pPr marL="3108373" indent="-234875" algn="l" rtl="0" eaLnBrk="1" fontAlgn="base" hangingPunct="1">
        <a:spcBef>
          <a:spcPct val="0"/>
        </a:spcBef>
        <a:spcAft>
          <a:spcPct val="20000"/>
        </a:spcAft>
        <a:buClr>
          <a:schemeClr val="accent3"/>
        </a:buClr>
        <a:buFont typeface="Wingdings" pitchFamily="2" charset="2"/>
        <a:buChar char="§"/>
        <a:defRPr sz="1799">
          <a:solidFill>
            <a:schemeClr val="tx1"/>
          </a:solidFill>
          <a:latin typeface="+mn-lt"/>
        </a:defRPr>
      </a:lvl5pPr>
      <a:lvl6pPr marL="3717775" indent="-234875" algn="l" rtl="0" eaLnBrk="1" fontAlgn="base" hangingPunct="1">
        <a:spcBef>
          <a:spcPct val="0"/>
        </a:spcBef>
        <a:spcAft>
          <a:spcPct val="20000"/>
        </a:spcAft>
        <a:buClr>
          <a:schemeClr val="accent2"/>
        </a:buClr>
        <a:buFont typeface="Wingdings" pitchFamily="2" charset="2"/>
        <a:buChar char="§"/>
        <a:defRPr sz="1899">
          <a:solidFill>
            <a:schemeClr val="tx1"/>
          </a:solidFill>
          <a:latin typeface="+mn-lt"/>
        </a:defRPr>
      </a:lvl6pPr>
      <a:lvl7pPr marL="4327177" indent="-234875" algn="l" rtl="0" eaLnBrk="1" fontAlgn="base" hangingPunct="1">
        <a:spcBef>
          <a:spcPct val="0"/>
        </a:spcBef>
        <a:spcAft>
          <a:spcPct val="20000"/>
        </a:spcAft>
        <a:buClr>
          <a:schemeClr val="accent2"/>
        </a:buClr>
        <a:buFont typeface="Wingdings" pitchFamily="2" charset="2"/>
        <a:buChar char="§"/>
        <a:defRPr sz="1899">
          <a:solidFill>
            <a:schemeClr val="tx1"/>
          </a:solidFill>
          <a:latin typeface="+mn-lt"/>
        </a:defRPr>
      </a:lvl7pPr>
      <a:lvl8pPr marL="4936580" indent="-234875" algn="l" rtl="0" eaLnBrk="1" fontAlgn="base" hangingPunct="1">
        <a:spcBef>
          <a:spcPct val="0"/>
        </a:spcBef>
        <a:spcAft>
          <a:spcPct val="20000"/>
        </a:spcAft>
        <a:buClr>
          <a:schemeClr val="accent2"/>
        </a:buClr>
        <a:buFont typeface="Wingdings" pitchFamily="2" charset="2"/>
        <a:buChar char="§"/>
        <a:defRPr sz="1899">
          <a:solidFill>
            <a:schemeClr val="tx1"/>
          </a:solidFill>
          <a:latin typeface="+mn-lt"/>
        </a:defRPr>
      </a:lvl8pPr>
      <a:lvl9pPr marL="5545981" indent="-234875" algn="l" rtl="0" eaLnBrk="1" fontAlgn="base" hangingPunct="1">
        <a:spcBef>
          <a:spcPct val="0"/>
        </a:spcBef>
        <a:spcAft>
          <a:spcPct val="20000"/>
        </a:spcAft>
        <a:buClr>
          <a:schemeClr val="accent2"/>
        </a:buClr>
        <a:buFont typeface="Wingdings" pitchFamily="2" charset="2"/>
        <a:buChar char="§"/>
        <a:defRPr sz="1899">
          <a:solidFill>
            <a:schemeClr val="tx1"/>
          </a:solidFill>
          <a:latin typeface="+mn-lt"/>
        </a:defRPr>
      </a:lvl9pPr>
    </p:bodyStyle>
    <p:otherStyle>
      <a:defPPr>
        <a:defRPr lang="da-DK"/>
      </a:defPPr>
      <a:lvl1pPr marL="0" algn="l" defTabSz="1218804" rtl="0" eaLnBrk="1" latinLnBrk="0" hangingPunct="1">
        <a:defRPr sz="2399" kern="1200">
          <a:solidFill>
            <a:schemeClr val="tx1"/>
          </a:solidFill>
          <a:latin typeface="+mn-lt"/>
          <a:ea typeface="+mn-ea"/>
          <a:cs typeface="+mn-cs"/>
        </a:defRPr>
      </a:lvl1pPr>
      <a:lvl2pPr marL="609402" algn="l" defTabSz="1218804" rtl="0" eaLnBrk="1" latinLnBrk="0" hangingPunct="1">
        <a:defRPr sz="2399" kern="1200">
          <a:solidFill>
            <a:schemeClr val="tx1"/>
          </a:solidFill>
          <a:latin typeface="+mn-lt"/>
          <a:ea typeface="+mn-ea"/>
          <a:cs typeface="+mn-cs"/>
        </a:defRPr>
      </a:lvl2pPr>
      <a:lvl3pPr marL="1218804" algn="l" defTabSz="1218804" rtl="0" eaLnBrk="1" latinLnBrk="0" hangingPunct="1">
        <a:defRPr sz="2399" kern="1200">
          <a:solidFill>
            <a:schemeClr val="tx1"/>
          </a:solidFill>
          <a:latin typeface="+mn-lt"/>
          <a:ea typeface="+mn-ea"/>
          <a:cs typeface="+mn-cs"/>
        </a:defRPr>
      </a:lvl3pPr>
      <a:lvl4pPr marL="1828205" algn="l" defTabSz="1218804" rtl="0" eaLnBrk="1" latinLnBrk="0" hangingPunct="1">
        <a:defRPr sz="2399" kern="1200">
          <a:solidFill>
            <a:schemeClr val="tx1"/>
          </a:solidFill>
          <a:latin typeface="+mn-lt"/>
          <a:ea typeface="+mn-ea"/>
          <a:cs typeface="+mn-cs"/>
        </a:defRPr>
      </a:lvl4pPr>
      <a:lvl5pPr marL="2437607" algn="l" defTabSz="1218804" rtl="0" eaLnBrk="1" latinLnBrk="0" hangingPunct="1">
        <a:defRPr sz="2399" kern="1200">
          <a:solidFill>
            <a:schemeClr val="tx1"/>
          </a:solidFill>
          <a:latin typeface="+mn-lt"/>
          <a:ea typeface="+mn-ea"/>
          <a:cs typeface="+mn-cs"/>
        </a:defRPr>
      </a:lvl5pPr>
      <a:lvl6pPr marL="3047010" algn="l" defTabSz="1218804" rtl="0" eaLnBrk="1" latinLnBrk="0" hangingPunct="1">
        <a:defRPr sz="2399" kern="1200">
          <a:solidFill>
            <a:schemeClr val="tx1"/>
          </a:solidFill>
          <a:latin typeface="+mn-lt"/>
          <a:ea typeface="+mn-ea"/>
          <a:cs typeface="+mn-cs"/>
        </a:defRPr>
      </a:lvl6pPr>
      <a:lvl7pPr marL="3656412" algn="l" defTabSz="1218804" rtl="0" eaLnBrk="1" latinLnBrk="0" hangingPunct="1">
        <a:defRPr sz="2399" kern="1200">
          <a:solidFill>
            <a:schemeClr val="tx1"/>
          </a:solidFill>
          <a:latin typeface="+mn-lt"/>
          <a:ea typeface="+mn-ea"/>
          <a:cs typeface="+mn-cs"/>
        </a:defRPr>
      </a:lvl7pPr>
      <a:lvl8pPr marL="4265813" algn="l" defTabSz="1218804" rtl="0" eaLnBrk="1" latinLnBrk="0" hangingPunct="1">
        <a:defRPr sz="2399" kern="1200">
          <a:solidFill>
            <a:schemeClr val="tx1"/>
          </a:solidFill>
          <a:latin typeface="+mn-lt"/>
          <a:ea typeface="+mn-ea"/>
          <a:cs typeface="+mn-cs"/>
        </a:defRPr>
      </a:lvl8pPr>
      <a:lvl9pPr marL="4875215" algn="l" defTabSz="1218804" rtl="0" eaLnBrk="1" latinLnBrk="0" hangingPunct="1">
        <a:defRPr sz="23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image" Target="../media/image25.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image" Target="../media/image25.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34.xml"/><Relationship Id="rId6" Type="http://schemas.openxmlformats.org/officeDocument/2006/relationships/image" Target="../media/image40.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3" Type="http://schemas.openxmlformats.org/officeDocument/2006/relationships/hyperlink" Target="https://www.organdonation.dk/viden/dcd/undervisningsmaterialer/" TargetMode="External"/><Relationship Id="rId2" Type="http://schemas.openxmlformats.org/officeDocument/2006/relationships/notesSlide" Target="../notesSlides/notesSlide26.xml"/><Relationship Id="rId1" Type="http://schemas.openxmlformats.org/officeDocument/2006/relationships/slideLayout" Target="../slideLayouts/slideLayout9.xml"/><Relationship Id="rId6" Type="http://schemas.openxmlformats.org/officeDocument/2006/relationships/image" Target="../media/image47.png"/><Relationship Id="rId5" Type="http://schemas.openxmlformats.org/officeDocument/2006/relationships/hyperlink" Target="https://www.organdonation.dk/viden/dcd/faq/" TargetMode="External"/><Relationship Id="rId4" Type="http://schemas.openxmlformats.org/officeDocument/2006/relationships/hyperlink" Target="https://www.organdonation.dk/viden/dcd/"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278D79-81B0-4A18-89D7-06FEC825A829}"/>
              </a:ext>
            </a:extLst>
          </p:cNvPr>
          <p:cNvSpPr>
            <a:spLocks noGrp="1"/>
          </p:cNvSpPr>
          <p:nvPr>
            <p:ph type="ctrTitle"/>
          </p:nvPr>
        </p:nvSpPr>
        <p:spPr>
          <a:xfrm>
            <a:off x="844496" y="2227630"/>
            <a:ext cx="11111715" cy="1793839"/>
          </a:xfrm>
        </p:spPr>
        <p:txBody>
          <a:bodyPr/>
          <a:lstStyle/>
          <a:p>
            <a:r>
              <a:rPr lang="da-DK" dirty="0" smtClean="0"/>
              <a:t>Donation efter Cirkulatorisk Død (DCD)</a:t>
            </a:r>
            <a:endParaRPr lang="da-DK" dirty="0"/>
          </a:p>
        </p:txBody>
      </p:sp>
      <p:sp>
        <p:nvSpPr>
          <p:cNvPr id="3" name="Undertitel 2">
            <a:extLst>
              <a:ext uri="{FF2B5EF4-FFF2-40B4-BE49-F238E27FC236}">
                <a16:creationId xmlns:a16="http://schemas.microsoft.com/office/drawing/2014/main" id="{570C2960-A4E6-40CB-9407-5EAAD8A9E919}"/>
              </a:ext>
            </a:extLst>
          </p:cNvPr>
          <p:cNvSpPr>
            <a:spLocks noGrp="1"/>
          </p:cNvSpPr>
          <p:nvPr>
            <p:ph type="subTitle" idx="1"/>
          </p:nvPr>
        </p:nvSpPr>
        <p:spPr/>
        <p:txBody>
          <a:bodyPr/>
          <a:lstStyle/>
          <a:p>
            <a:endParaRPr lang="da-DK"/>
          </a:p>
        </p:txBody>
      </p:sp>
    </p:spTree>
    <p:extLst>
      <p:ext uri="{BB962C8B-B14F-4D97-AF65-F5344CB8AC3E}">
        <p14:creationId xmlns:p14="http://schemas.microsoft.com/office/powerpoint/2010/main" val="22025050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754413" y="333072"/>
            <a:ext cx="6648353" cy="1603931"/>
          </a:xfrm>
        </p:spPr>
        <p:txBody>
          <a:bodyPr/>
          <a:lstStyle/>
          <a:p>
            <a:r>
              <a:rPr lang="da-DK" dirty="0"/>
              <a:t>Hvorfor anvendes hjernedødskriteriet ikke?</a:t>
            </a:r>
          </a:p>
        </p:txBody>
      </p:sp>
      <p:sp>
        <p:nvSpPr>
          <p:cNvPr id="3" name="Pladsholder til tekst 2"/>
          <p:cNvSpPr>
            <a:spLocks noGrp="1"/>
          </p:cNvSpPr>
          <p:nvPr>
            <p:ph type="body" sz="quarter" idx="14"/>
          </p:nvPr>
        </p:nvSpPr>
        <p:spPr>
          <a:xfrm>
            <a:off x="5754414" y="2159876"/>
            <a:ext cx="6038193" cy="4303986"/>
          </a:xfrm>
        </p:spPr>
        <p:txBody>
          <a:bodyPr>
            <a:normAutofit fontScale="92500" lnSpcReduction="10000"/>
          </a:bodyPr>
          <a:lstStyle/>
          <a:p>
            <a:r>
              <a:rPr lang="da-DK" dirty="0"/>
              <a:t>I dag er der potentielle donorer, som under ingen omstændigheder kan overleve deres svære skade i hjernen</a:t>
            </a:r>
            <a:r>
              <a:rPr lang="da-DK" dirty="0" smtClean="0"/>
              <a:t>, </a:t>
            </a:r>
            <a:r>
              <a:rPr lang="da-DK" dirty="0"/>
              <a:t>som ikke </a:t>
            </a:r>
            <a:r>
              <a:rPr lang="da-DK" dirty="0" smtClean="0"/>
              <a:t>incarcererer, og dermed ikke kan </a:t>
            </a:r>
            <a:r>
              <a:rPr lang="da-DK" dirty="0"/>
              <a:t>konstateres døde efter hjernedødskriteriet</a:t>
            </a:r>
          </a:p>
          <a:p>
            <a:endParaRPr lang="da-DK" dirty="0"/>
          </a:p>
          <a:p>
            <a:r>
              <a:rPr lang="da-DK" dirty="0"/>
              <a:t>Når hjernedødskriteriet ikke kan anvendes, skyldes det, at der </a:t>
            </a:r>
            <a:r>
              <a:rPr lang="da-DK" dirty="0" smtClean="0"/>
              <a:t>er en </a:t>
            </a:r>
            <a:r>
              <a:rPr lang="da-DK" dirty="0"/>
              <a:t>beskeden blodtilførsel til </a:t>
            </a:r>
            <a:r>
              <a:rPr lang="da-DK" dirty="0" smtClean="0"/>
              <a:t>hjernen. Det betyder, at det intrakranielle tryk (ICP) ikke </a:t>
            </a:r>
            <a:r>
              <a:rPr lang="da-DK" dirty="0"/>
              <a:t>er stort nok </a:t>
            </a:r>
            <a:r>
              <a:rPr lang="da-DK" dirty="0" smtClean="0"/>
              <a:t>til, </a:t>
            </a:r>
            <a:r>
              <a:rPr lang="da-DK" dirty="0"/>
              <a:t>at det udligner blodtilførslen til </a:t>
            </a:r>
            <a:r>
              <a:rPr lang="da-DK" dirty="0" smtClean="0"/>
              <a:t>hjernen, </a:t>
            </a:r>
            <a:r>
              <a:rPr lang="da-DK" dirty="0"/>
              <a:t>der således ikke dør ved incarceration</a:t>
            </a:r>
          </a:p>
          <a:p>
            <a:endParaRPr lang="da-DK" dirty="0"/>
          </a:p>
          <a:p>
            <a:r>
              <a:rPr lang="da-DK" dirty="0"/>
              <a:t>De potentielle donorer vil dø </a:t>
            </a:r>
            <a:r>
              <a:rPr lang="da-DK" dirty="0" smtClean="0"/>
              <a:t>som følge af de </a:t>
            </a:r>
            <a:r>
              <a:rPr lang="da-DK" dirty="0"/>
              <a:t>omfattende skader de har i hjernen, ved at </a:t>
            </a:r>
            <a:r>
              <a:rPr lang="da-DK" dirty="0" smtClean="0"/>
              <a:t>åndedræt og hjertevirksomhed </a:t>
            </a:r>
            <a:r>
              <a:rPr lang="da-DK" dirty="0"/>
              <a:t>ophører, uanset den beskedne blodtilførsel. </a:t>
            </a:r>
            <a:r>
              <a:rPr lang="da-DK" dirty="0" smtClean="0"/>
              <a:t>Derved </a:t>
            </a:r>
            <a:r>
              <a:rPr lang="da-DK" dirty="0"/>
              <a:t>bliver donation efter cirkulatorisk død en mulighed</a:t>
            </a:r>
          </a:p>
        </p:txBody>
      </p:sp>
      <p:pic>
        <p:nvPicPr>
          <p:cNvPr id="4" name="Billede 104"/>
          <p:cNvPicPr/>
          <p:nvPr/>
        </p:nvPicPr>
        <p:blipFill>
          <a:blip r:embed="rId3"/>
          <a:stretch/>
        </p:blipFill>
        <p:spPr>
          <a:xfrm>
            <a:off x="1357508" y="2222500"/>
            <a:ext cx="2693792" cy="2611850"/>
          </a:xfrm>
          <a:prstGeom prst="rect">
            <a:avLst/>
          </a:prstGeom>
          <a:ln w="0">
            <a:noFill/>
          </a:ln>
        </p:spPr>
      </p:pic>
    </p:spTree>
    <p:extLst>
      <p:ext uri="{BB962C8B-B14F-4D97-AF65-F5344CB8AC3E}">
        <p14:creationId xmlns:p14="http://schemas.microsoft.com/office/powerpoint/2010/main" val="39685302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996586" y="164649"/>
            <a:ext cx="5837621" cy="1231340"/>
          </a:xfrm>
        </p:spPr>
        <p:txBody>
          <a:bodyPr/>
          <a:lstStyle/>
          <a:p>
            <a:r>
              <a:rPr lang="da-DK" dirty="0" smtClean="0"/>
              <a:t>Palliation</a:t>
            </a:r>
            <a:endParaRPr lang="da-DK" dirty="0"/>
          </a:p>
        </p:txBody>
      </p:sp>
      <p:sp>
        <p:nvSpPr>
          <p:cNvPr id="3" name="Pladsholder til tekst 2"/>
          <p:cNvSpPr>
            <a:spLocks noGrp="1"/>
          </p:cNvSpPr>
          <p:nvPr>
            <p:ph type="body" sz="quarter" idx="14"/>
          </p:nvPr>
        </p:nvSpPr>
        <p:spPr>
          <a:xfrm>
            <a:off x="5770177" y="1375892"/>
            <a:ext cx="6290441" cy="5482108"/>
          </a:xfrm>
        </p:spPr>
        <p:txBody>
          <a:bodyPr>
            <a:normAutofit fontScale="85000" lnSpcReduction="10000"/>
          </a:bodyPr>
          <a:lstStyle/>
          <a:p>
            <a:pPr>
              <a:lnSpc>
                <a:spcPct val="110000"/>
              </a:lnSpc>
            </a:pPr>
            <a:r>
              <a:rPr lang="da-DK" dirty="0" smtClean="0"/>
              <a:t>Den lindrende del af behandlingen fortsætter, indtil patienten konstateres død, og der skal ligges en skræddersyet individuel </a:t>
            </a:r>
            <a:r>
              <a:rPr lang="da-DK" dirty="0" err="1" smtClean="0"/>
              <a:t>palliationsplan</a:t>
            </a:r>
            <a:endParaRPr lang="da-DK" dirty="0" smtClean="0"/>
          </a:p>
          <a:p>
            <a:pPr>
              <a:lnSpc>
                <a:spcPct val="110000"/>
              </a:lnSpc>
            </a:pPr>
            <a:endParaRPr lang="da-DK" dirty="0"/>
          </a:p>
          <a:p>
            <a:pPr>
              <a:lnSpc>
                <a:spcPct val="110000"/>
              </a:lnSpc>
            </a:pPr>
            <a:r>
              <a:rPr lang="da-DK" dirty="0" smtClean="0"/>
              <a:t>Brug af lindrende medicin er ofte årsag til diskussion, da medicinen i sig selv kan være årsag til at døden fremskyndes</a:t>
            </a:r>
          </a:p>
          <a:p>
            <a:pPr>
              <a:lnSpc>
                <a:spcPct val="110000"/>
              </a:lnSpc>
            </a:pPr>
            <a:endParaRPr lang="da-DK" dirty="0"/>
          </a:p>
          <a:p>
            <a:pPr>
              <a:lnSpc>
                <a:spcPct val="110000"/>
              </a:lnSpc>
            </a:pPr>
            <a:r>
              <a:rPr lang="da-DK" dirty="0"/>
              <a:t>En international undersøgelse </a:t>
            </a:r>
            <a:r>
              <a:rPr lang="da-DK" dirty="0" smtClean="0"/>
              <a:t>viser, </a:t>
            </a:r>
            <a:r>
              <a:rPr lang="da-DK" dirty="0"/>
              <a:t>at selvom </a:t>
            </a:r>
            <a:r>
              <a:rPr lang="da-DK" dirty="0" smtClean="0"/>
              <a:t>de samme </a:t>
            </a:r>
            <a:r>
              <a:rPr lang="da-DK" dirty="0"/>
              <a:t>retningslinjer for palliation </a:t>
            </a:r>
            <a:r>
              <a:rPr lang="da-DK" dirty="0" smtClean="0"/>
              <a:t>følges, </a:t>
            </a:r>
            <a:r>
              <a:rPr lang="da-DK" dirty="0"/>
              <a:t>kan der i forbindelse med DCD være en risiko for, at </a:t>
            </a:r>
            <a:r>
              <a:rPr lang="da-DK" dirty="0" smtClean="0"/>
              <a:t>der ikke gives tilstrækkelig </a:t>
            </a:r>
            <a:r>
              <a:rPr lang="da-DK" dirty="0"/>
              <a:t>lindrende behandling, fordi </a:t>
            </a:r>
            <a:r>
              <a:rPr lang="da-DK" dirty="0" smtClean="0"/>
              <a:t>der netop kan stilles </a:t>
            </a:r>
            <a:r>
              <a:rPr lang="da-DK" dirty="0"/>
              <a:t>tvivl om motivet for at give </a:t>
            </a:r>
            <a:r>
              <a:rPr lang="da-DK" dirty="0" smtClean="0"/>
              <a:t>medicinen </a:t>
            </a:r>
          </a:p>
          <a:p>
            <a:pPr>
              <a:lnSpc>
                <a:spcPct val="110000"/>
              </a:lnSpc>
            </a:pPr>
            <a:endParaRPr lang="da-DK" dirty="0"/>
          </a:p>
          <a:p>
            <a:pPr>
              <a:lnSpc>
                <a:spcPct val="110000"/>
              </a:lnSpc>
            </a:pPr>
            <a:r>
              <a:rPr lang="da-DK" dirty="0" smtClean="0"/>
              <a:t>Det </a:t>
            </a:r>
            <a:r>
              <a:rPr lang="da-DK" dirty="0"/>
              <a:t>er </a:t>
            </a:r>
            <a:r>
              <a:rPr lang="da-DK" dirty="0" smtClean="0"/>
              <a:t>derfor et vigtigt opmærksomhedspunkt, at den lindrende behandling </a:t>
            </a:r>
            <a:r>
              <a:rPr lang="da-DK" dirty="0"/>
              <a:t>af den døende patient bliver givet efter samme principper, uanset om der skal være donation eller </a:t>
            </a:r>
            <a:r>
              <a:rPr lang="da-DK" dirty="0" smtClean="0"/>
              <a:t>ej</a:t>
            </a:r>
            <a:endParaRPr lang="da-DK" dirty="0"/>
          </a:p>
          <a:p>
            <a:pPr>
              <a:lnSpc>
                <a:spcPct val="110000"/>
              </a:lnSpc>
            </a:pPr>
            <a:endParaRPr lang="da-DK" dirty="0" smtClean="0"/>
          </a:p>
          <a:p>
            <a:pPr>
              <a:lnSpc>
                <a:spcPct val="110000"/>
              </a:lnSpc>
            </a:pPr>
            <a:r>
              <a:rPr lang="da-DK" dirty="0" smtClean="0"/>
              <a:t>I </a:t>
            </a:r>
            <a:r>
              <a:rPr lang="da-DK" dirty="0"/>
              <a:t>D</a:t>
            </a:r>
            <a:r>
              <a:rPr lang="da-DK" dirty="0" smtClean="0"/>
              <a:t>anmark er der for at imødekomme det udarbejdet vejledning til palliation i regi af DASAIM  </a:t>
            </a:r>
            <a:endParaRPr lang="da-DK" dirty="0"/>
          </a:p>
        </p:txBody>
      </p:sp>
    </p:spTree>
    <p:extLst>
      <p:ext uri="{BB962C8B-B14F-4D97-AF65-F5344CB8AC3E}">
        <p14:creationId xmlns:p14="http://schemas.microsoft.com/office/powerpoint/2010/main" val="392798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943600" y="514122"/>
            <a:ext cx="5651769" cy="1157768"/>
          </a:xfrm>
        </p:spPr>
        <p:txBody>
          <a:bodyPr>
            <a:normAutofit fontScale="90000"/>
          </a:bodyPr>
          <a:lstStyle/>
          <a:p>
            <a:r>
              <a:rPr lang="da-DK" dirty="0" smtClean="0"/>
              <a:t>Ved DCD skal døden indtræde </a:t>
            </a:r>
            <a:r>
              <a:rPr lang="da-DK" dirty="0"/>
              <a:t>indenfor tre </a:t>
            </a:r>
            <a:r>
              <a:rPr lang="da-DK" dirty="0" smtClean="0"/>
              <a:t>timer</a:t>
            </a:r>
            <a:endParaRPr lang="da-DK" dirty="0"/>
          </a:p>
        </p:txBody>
      </p:sp>
      <p:sp>
        <p:nvSpPr>
          <p:cNvPr id="3" name="Pladsholder til tekst 2"/>
          <p:cNvSpPr>
            <a:spLocks noGrp="1"/>
          </p:cNvSpPr>
          <p:nvPr>
            <p:ph type="body" sz="quarter" idx="14"/>
          </p:nvPr>
        </p:nvSpPr>
        <p:spPr>
          <a:xfrm>
            <a:off x="5833241" y="1848219"/>
            <a:ext cx="6101256" cy="4829263"/>
          </a:xfrm>
        </p:spPr>
        <p:txBody>
          <a:bodyPr>
            <a:normAutofit/>
          </a:bodyPr>
          <a:lstStyle/>
          <a:p>
            <a:r>
              <a:rPr lang="da-DK" sz="1800" dirty="0" smtClean="0"/>
              <a:t>For at DCD skal være en mulighed, skal døden indtræde indenfor en </a:t>
            </a:r>
            <a:r>
              <a:rPr lang="da-DK" sz="1800" dirty="0"/>
              <a:t>maksimal grænse på tre timer fra ophør af livsforlængende behandling og til konstateringen af døden </a:t>
            </a:r>
          </a:p>
          <a:p>
            <a:endParaRPr lang="da-DK" sz="1800" dirty="0"/>
          </a:p>
          <a:p>
            <a:r>
              <a:rPr lang="da-DK" sz="1800" dirty="0" smtClean="0"/>
              <a:t>Grænsen er sat ud fra et forsigtighedsprincip i forhold til risikoen for organskade</a:t>
            </a:r>
          </a:p>
          <a:p>
            <a:endParaRPr lang="da-DK" sz="1800" dirty="0"/>
          </a:p>
          <a:p>
            <a:r>
              <a:rPr lang="da-DK" sz="1800" dirty="0"/>
              <a:t>Derfor kan det i nogle tilfælde blive nødvendigt at opgive donation tidligt i processen </a:t>
            </a:r>
            <a:r>
              <a:rPr lang="da-DK" sz="1800" dirty="0" smtClean="0"/>
              <a:t>med de </a:t>
            </a:r>
            <a:r>
              <a:rPr lang="da-DK" sz="1800" dirty="0"/>
              <a:t>tre timer, hvis der er tegn på, at organerne allerede har taget så stor skade, at de ikke længere er egnede til transplantation </a:t>
            </a:r>
          </a:p>
          <a:p>
            <a:endParaRPr lang="da-DK" sz="1800" dirty="0" smtClean="0"/>
          </a:p>
          <a:p>
            <a:r>
              <a:rPr lang="da-DK" sz="1800" dirty="0" smtClean="0"/>
              <a:t>Det skyldes, at organerne vil være udsat for varierende grad af iskæmi i timerne fra ophør af livsforlængende behandling og frem til dødens indtræden</a:t>
            </a:r>
          </a:p>
          <a:p>
            <a:endParaRPr lang="da-DK" dirty="0"/>
          </a:p>
        </p:txBody>
      </p:sp>
      <p:pic>
        <p:nvPicPr>
          <p:cNvPr id="5" name="Billede 5"/>
          <p:cNvPicPr/>
          <p:nvPr/>
        </p:nvPicPr>
        <p:blipFill>
          <a:blip r:embed="rId3"/>
          <a:stretch/>
        </p:blipFill>
        <p:spPr>
          <a:xfrm>
            <a:off x="1410039" y="2028737"/>
            <a:ext cx="2590461" cy="2637899"/>
          </a:xfrm>
          <a:prstGeom prst="rect">
            <a:avLst/>
          </a:prstGeom>
          <a:ln w="0">
            <a:noFill/>
          </a:ln>
        </p:spPr>
      </p:pic>
    </p:spTree>
    <p:extLst>
      <p:ext uri="{BB962C8B-B14F-4D97-AF65-F5344CB8AC3E}">
        <p14:creationId xmlns:p14="http://schemas.microsoft.com/office/powerpoint/2010/main" val="21200554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10550"/>
            <a:ext cx="5246976" cy="1603931"/>
          </a:xfrm>
        </p:spPr>
        <p:txBody>
          <a:bodyPr/>
          <a:lstStyle/>
          <a:p>
            <a:r>
              <a:rPr lang="da-DK" dirty="0" smtClean="0"/>
              <a:t>Når donation må opgives </a:t>
            </a:r>
            <a:endParaRPr lang="da-DK" dirty="0"/>
          </a:p>
        </p:txBody>
      </p:sp>
      <p:sp>
        <p:nvSpPr>
          <p:cNvPr id="3" name="Pladsholder til tekst 2"/>
          <p:cNvSpPr>
            <a:spLocks noGrp="1"/>
          </p:cNvSpPr>
          <p:nvPr>
            <p:ph type="body" sz="quarter" idx="4294967295"/>
          </p:nvPr>
        </p:nvSpPr>
        <p:spPr>
          <a:xfrm>
            <a:off x="457200" y="1685881"/>
            <a:ext cx="6006662" cy="4905419"/>
          </a:xfrm>
        </p:spPr>
        <p:txBody>
          <a:bodyPr>
            <a:noAutofit/>
          </a:bodyPr>
          <a:lstStyle/>
          <a:p>
            <a:pPr marL="0" indent="0">
              <a:buNone/>
            </a:pPr>
            <a:r>
              <a:rPr lang="da-DK" sz="2000" dirty="0" smtClean="0"/>
              <a:t>I nogle tilfælde må organdonation opgives i løbet af processen. Det kan ske hvis:</a:t>
            </a:r>
          </a:p>
          <a:p>
            <a:pPr marL="0" indent="0">
              <a:buNone/>
            </a:pPr>
            <a:endParaRPr lang="da-DK" sz="2000" dirty="0" smtClean="0">
              <a:solidFill>
                <a:srgbClr val="004567"/>
              </a:solidFill>
            </a:endParaRPr>
          </a:p>
          <a:p>
            <a:pPr lvl="1">
              <a:lnSpc>
                <a:spcPct val="100000"/>
              </a:lnSpc>
              <a:spcAft>
                <a:spcPts val="600"/>
              </a:spcAft>
            </a:pPr>
            <a:r>
              <a:rPr lang="da-DK" sz="2000" dirty="0" smtClean="0">
                <a:solidFill>
                  <a:srgbClr val="004567"/>
                </a:solidFill>
              </a:rPr>
              <a:t>Patienten først dør efter den maksimale tidsgrænse på tre timer</a:t>
            </a:r>
          </a:p>
          <a:p>
            <a:pPr lvl="1">
              <a:lnSpc>
                <a:spcPct val="100000"/>
              </a:lnSpc>
              <a:spcAft>
                <a:spcPts val="600"/>
              </a:spcAft>
            </a:pPr>
            <a:r>
              <a:rPr lang="da-DK" sz="2000" dirty="0" smtClean="0">
                <a:solidFill>
                  <a:srgbClr val="004567"/>
                </a:solidFill>
              </a:rPr>
              <a:t>Organerne viser tegn på at have taget for meget skade grundet den varme iskæmi, de lider under</a:t>
            </a:r>
          </a:p>
          <a:p>
            <a:pPr marL="0" indent="0">
              <a:spcBef>
                <a:spcPts val="0"/>
              </a:spcBef>
              <a:buNone/>
            </a:pPr>
            <a:endParaRPr lang="da-DK" sz="2000" dirty="0" smtClean="0"/>
          </a:p>
          <a:p>
            <a:pPr marL="0" indent="0">
              <a:spcBef>
                <a:spcPts val="0"/>
              </a:spcBef>
              <a:buNone/>
            </a:pPr>
            <a:r>
              <a:rPr lang="da-DK" sz="2000" dirty="0" smtClean="0"/>
              <a:t>Palliation </a:t>
            </a:r>
            <a:r>
              <a:rPr lang="da-DK" sz="2000" dirty="0"/>
              <a:t>og pleje af den døende fortsætter efter retningslinjerne, hvis donationsprocessen afbrydes</a:t>
            </a:r>
          </a:p>
          <a:p>
            <a:pPr marL="0" indent="0">
              <a:spcBef>
                <a:spcPts val="0"/>
              </a:spcBef>
              <a:buNone/>
            </a:pPr>
            <a:endParaRPr lang="da-DK" sz="2000" dirty="0" smtClean="0"/>
          </a:p>
          <a:p>
            <a:pPr marL="0" indent="0">
              <a:spcBef>
                <a:spcPts val="0"/>
              </a:spcBef>
              <a:buNone/>
            </a:pPr>
            <a:r>
              <a:rPr lang="da-DK" sz="2000" dirty="0" smtClean="0"/>
              <a:t>Det er vigtigt at inddrage og informere de pårørende i tilfælde af, at donationsprocessen må afbrydes, og det ikke ender med donation</a:t>
            </a:r>
            <a:endParaRPr lang="da-DK" sz="2000" dirty="0"/>
          </a:p>
        </p:txBody>
      </p:sp>
      <p:pic>
        <p:nvPicPr>
          <p:cNvPr id="4" name="Billede 70"/>
          <p:cNvPicPr/>
          <p:nvPr/>
        </p:nvPicPr>
        <p:blipFill>
          <a:blip r:embed="rId3"/>
          <a:stretch/>
        </p:blipFill>
        <p:spPr>
          <a:xfrm>
            <a:off x="8355064" y="1994169"/>
            <a:ext cx="2378459" cy="2378459"/>
          </a:xfrm>
          <a:prstGeom prst="rect">
            <a:avLst/>
          </a:prstGeom>
          <a:ln w="0">
            <a:noFill/>
          </a:ln>
        </p:spPr>
      </p:pic>
    </p:spTree>
    <p:extLst>
      <p:ext uri="{BB962C8B-B14F-4D97-AF65-F5344CB8AC3E}">
        <p14:creationId xmlns:p14="http://schemas.microsoft.com/office/powerpoint/2010/main" val="17270276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70403" y="333747"/>
            <a:ext cx="6948055" cy="998943"/>
          </a:xfrm>
        </p:spPr>
        <p:txBody>
          <a:bodyPr>
            <a:normAutofit fontScale="90000"/>
          </a:bodyPr>
          <a:lstStyle/>
          <a:p>
            <a:r>
              <a:rPr lang="da-DK" dirty="0" smtClean="0"/>
              <a:t>Betingelser for dødsdiagnostik</a:t>
            </a:r>
            <a:endParaRPr lang="da-DK" dirty="0"/>
          </a:p>
        </p:txBody>
      </p:sp>
      <p:sp>
        <p:nvSpPr>
          <p:cNvPr id="3" name="Pladsholder til tekst 2"/>
          <p:cNvSpPr>
            <a:spLocks noGrp="1"/>
          </p:cNvSpPr>
          <p:nvPr>
            <p:ph type="body" sz="quarter" idx="15"/>
          </p:nvPr>
        </p:nvSpPr>
        <p:spPr>
          <a:xfrm>
            <a:off x="4370403" y="1443362"/>
            <a:ext cx="7094483" cy="5211520"/>
          </a:xfrm>
        </p:spPr>
        <p:txBody>
          <a:bodyPr>
            <a:normAutofit lnSpcReduction="10000"/>
          </a:bodyPr>
          <a:lstStyle/>
          <a:p>
            <a:pPr marL="0" indent="0">
              <a:buNone/>
            </a:pPr>
            <a:r>
              <a:rPr lang="da-DK" b="1" dirty="0" smtClean="0"/>
              <a:t>Følgende betingelser skal være opfyldt:</a:t>
            </a:r>
          </a:p>
          <a:p>
            <a:endParaRPr lang="da-DK" dirty="0"/>
          </a:p>
          <a:p>
            <a:r>
              <a:rPr lang="da-DK" dirty="0" smtClean="0"/>
              <a:t>Legemstemperatur: ≥ </a:t>
            </a:r>
            <a:r>
              <a:rPr lang="da-DK" dirty="0"/>
              <a:t>35 </a:t>
            </a:r>
            <a:r>
              <a:rPr lang="da-DK" dirty="0" smtClean="0"/>
              <a:t>grader</a:t>
            </a:r>
          </a:p>
          <a:p>
            <a:endParaRPr lang="da-DK" dirty="0"/>
          </a:p>
          <a:p>
            <a:r>
              <a:rPr lang="da-DK" dirty="0"/>
              <a:t>Der foreligger beslutning om, at forsøg på genoplivning er </a:t>
            </a:r>
            <a:r>
              <a:rPr lang="da-DK" dirty="0" smtClean="0"/>
              <a:t>formålsløst</a:t>
            </a:r>
            <a:endParaRPr lang="da-DK" dirty="0"/>
          </a:p>
          <a:p>
            <a:endParaRPr lang="da-DK" dirty="0" smtClean="0"/>
          </a:p>
          <a:p>
            <a:r>
              <a:rPr lang="da-DK" dirty="0" smtClean="0"/>
              <a:t>Der </a:t>
            </a:r>
            <a:r>
              <a:rPr lang="da-DK" dirty="0"/>
              <a:t>er gået 5 minutter fra </a:t>
            </a:r>
            <a:r>
              <a:rPr lang="da-DK" dirty="0" smtClean="0"/>
              <a:t>cirkulationsstop (</a:t>
            </a:r>
            <a:r>
              <a:rPr lang="da-DK" dirty="0"/>
              <a:t>’</a:t>
            </a:r>
            <a:r>
              <a:rPr lang="da-DK" dirty="0" err="1"/>
              <a:t>no</a:t>
            </a:r>
            <a:r>
              <a:rPr lang="da-DK" dirty="0"/>
              <a:t> touch’-periode) uden, at der er observeret spontan genetablering af åndedræt eller </a:t>
            </a:r>
            <a:r>
              <a:rPr lang="da-DK" dirty="0" smtClean="0"/>
              <a:t>hjertevirksomhed</a:t>
            </a:r>
            <a:endParaRPr lang="da-DK" dirty="0"/>
          </a:p>
          <a:p>
            <a:endParaRPr lang="da-DK" dirty="0" smtClean="0"/>
          </a:p>
          <a:p>
            <a:r>
              <a:rPr lang="da-DK" dirty="0" smtClean="0"/>
              <a:t>Tidspunktet </a:t>
            </a:r>
            <a:r>
              <a:rPr lang="da-DK" dirty="0"/>
              <a:t>for cirkulationsstop defineres som det tidspunkt, hvor der ikke længere er </a:t>
            </a:r>
            <a:r>
              <a:rPr lang="da-DK" dirty="0" err="1"/>
              <a:t>pulsatilt</a:t>
            </a:r>
            <a:r>
              <a:rPr lang="da-DK" dirty="0"/>
              <a:t> flow på en velfungerende </a:t>
            </a:r>
            <a:r>
              <a:rPr lang="da-DK" dirty="0" smtClean="0"/>
              <a:t>a-kanyle</a:t>
            </a:r>
          </a:p>
          <a:p>
            <a:endParaRPr lang="da-DK" dirty="0" smtClean="0"/>
          </a:p>
          <a:p>
            <a:r>
              <a:rPr lang="da-DK" dirty="0" smtClean="0"/>
              <a:t>I </a:t>
            </a:r>
            <a:r>
              <a:rPr lang="da-DK" dirty="0"/>
              <a:t>’</a:t>
            </a:r>
            <a:r>
              <a:rPr lang="da-DK" dirty="0" err="1"/>
              <a:t>no</a:t>
            </a:r>
            <a:r>
              <a:rPr lang="da-DK" dirty="0"/>
              <a:t> touch’-perioden må der ikke foretages intervention på </a:t>
            </a:r>
            <a:r>
              <a:rPr lang="da-DK" dirty="0" smtClean="0"/>
              <a:t>patienten. De pårørende må gerne holde patienten i hånden </a:t>
            </a:r>
            <a:endParaRPr lang="da-DK" dirty="0"/>
          </a:p>
          <a:p>
            <a:pPr marL="0" indent="0">
              <a:buNone/>
            </a:pPr>
            <a:endParaRPr lang="da-DK" dirty="0"/>
          </a:p>
        </p:txBody>
      </p:sp>
      <p:pic>
        <p:nvPicPr>
          <p:cNvPr id="9" name="Billed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501" y="3317358"/>
            <a:ext cx="1696146" cy="1696146"/>
          </a:xfrm>
          <a:prstGeom prst="rect">
            <a:avLst/>
          </a:prstGeom>
        </p:spPr>
      </p:pic>
      <p:pic>
        <p:nvPicPr>
          <p:cNvPr id="10" name="Billede 9"/>
          <p:cNvPicPr/>
          <p:nvPr/>
        </p:nvPicPr>
        <p:blipFill>
          <a:blip r:embed="rId4"/>
          <a:stretch/>
        </p:blipFill>
        <p:spPr>
          <a:xfrm>
            <a:off x="1371740" y="2688091"/>
            <a:ext cx="919800" cy="919800"/>
          </a:xfrm>
          <a:prstGeom prst="rect">
            <a:avLst/>
          </a:prstGeom>
          <a:ln w="0">
            <a:noFill/>
          </a:ln>
        </p:spPr>
      </p:pic>
      <p:pic>
        <p:nvPicPr>
          <p:cNvPr id="11" name="Billede 10"/>
          <p:cNvPicPr/>
          <p:nvPr/>
        </p:nvPicPr>
        <p:blipFill>
          <a:blip r:embed="rId5"/>
          <a:stretch/>
        </p:blipFill>
        <p:spPr>
          <a:xfrm>
            <a:off x="2249058" y="2688091"/>
            <a:ext cx="919800" cy="919800"/>
          </a:xfrm>
          <a:prstGeom prst="rect">
            <a:avLst/>
          </a:prstGeom>
          <a:ln w="0">
            <a:noFill/>
          </a:ln>
        </p:spPr>
      </p:pic>
      <p:pic>
        <p:nvPicPr>
          <p:cNvPr id="12" name="Billede 11"/>
          <p:cNvPicPr/>
          <p:nvPr/>
        </p:nvPicPr>
        <p:blipFill>
          <a:blip r:embed="rId6"/>
          <a:stretch/>
        </p:blipFill>
        <p:spPr>
          <a:xfrm>
            <a:off x="3126376" y="2688091"/>
            <a:ext cx="919800" cy="919800"/>
          </a:xfrm>
          <a:prstGeom prst="rect">
            <a:avLst/>
          </a:prstGeom>
          <a:ln w="0">
            <a:noFill/>
          </a:ln>
        </p:spPr>
      </p:pic>
    </p:spTree>
    <p:extLst>
      <p:ext uri="{BB962C8B-B14F-4D97-AF65-F5344CB8AC3E}">
        <p14:creationId xmlns:p14="http://schemas.microsoft.com/office/powerpoint/2010/main" val="3155394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99488" y="404462"/>
            <a:ext cx="6948055" cy="1205057"/>
          </a:xfrm>
        </p:spPr>
        <p:txBody>
          <a:bodyPr/>
          <a:lstStyle/>
          <a:p>
            <a:r>
              <a:rPr lang="da-DK" dirty="0" smtClean="0"/>
              <a:t>5 minutters ‘No touch’-periode</a:t>
            </a:r>
            <a:endParaRPr lang="da-DK" dirty="0"/>
          </a:p>
        </p:txBody>
      </p:sp>
      <p:sp>
        <p:nvSpPr>
          <p:cNvPr id="3" name="Pladsholder til tekst 2"/>
          <p:cNvSpPr>
            <a:spLocks noGrp="1"/>
          </p:cNvSpPr>
          <p:nvPr>
            <p:ph type="body" sz="quarter" idx="15"/>
          </p:nvPr>
        </p:nvSpPr>
        <p:spPr>
          <a:xfrm>
            <a:off x="4966138" y="1609519"/>
            <a:ext cx="6716110" cy="4450422"/>
          </a:xfrm>
        </p:spPr>
        <p:txBody>
          <a:bodyPr>
            <a:noAutofit/>
          </a:bodyPr>
          <a:lstStyle/>
          <a:p>
            <a:r>
              <a:rPr lang="da-DK" b="1" dirty="0"/>
              <a:t>'No touch'-</a:t>
            </a:r>
            <a:r>
              <a:rPr lang="da-DK" b="1" dirty="0" smtClean="0"/>
              <a:t>periode </a:t>
            </a:r>
            <a:r>
              <a:rPr lang="da-DK" dirty="0" smtClean="0"/>
              <a:t>= </a:t>
            </a:r>
            <a:r>
              <a:rPr lang="da-DK" dirty="0"/>
              <a:t>Det tidsrum der skal gå </a:t>
            </a:r>
            <a:r>
              <a:rPr lang="da-DK" dirty="0" smtClean="0"/>
              <a:t>fra ophør af åndedræt </a:t>
            </a:r>
            <a:r>
              <a:rPr lang="da-DK" dirty="0"/>
              <a:t>og </a:t>
            </a:r>
            <a:r>
              <a:rPr lang="da-DK" dirty="0" smtClean="0"/>
              <a:t>hjertevirksomhed, </a:t>
            </a:r>
            <a:r>
              <a:rPr lang="da-DK" dirty="0"/>
              <a:t>til døden kan </a:t>
            </a:r>
            <a:r>
              <a:rPr lang="da-DK" dirty="0" smtClean="0"/>
              <a:t>konstateres </a:t>
            </a:r>
          </a:p>
          <a:p>
            <a:endParaRPr lang="da-DK" dirty="0"/>
          </a:p>
          <a:p>
            <a:r>
              <a:rPr lang="da-DK" dirty="0" smtClean="0"/>
              <a:t>I </a:t>
            </a:r>
            <a:r>
              <a:rPr lang="da-DK" dirty="0"/>
              <a:t>'</a:t>
            </a:r>
            <a:r>
              <a:rPr lang="da-DK" dirty="0" err="1"/>
              <a:t>no</a:t>
            </a:r>
            <a:r>
              <a:rPr lang="da-DK" dirty="0"/>
              <a:t> touch'-perioden observerer lægerne for, om hjertet går i gang af sig </a:t>
            </a:r>
            <a:r>
              <a:rPr lang="da-DK" dirty="0" smtClean="0"/>
              <a:t>selv (autoresuscitation)</a:t>
            </a:r>
            <a:endParaRPr lang="da-DK" dirty="0"/>
          </a:p>
          <a:p>
            <a:endParaRPr lang="da-DK" dirty="0" smtClean="0"/>
          </a:p>
          <a:p>
            <a:r>
              <a:rPr lang="da-DK" dirty="0" smtClean="0"/>
              <a:t>'No touch'-periodens længde er fastlagt ud fra internationale studier, som viser, at autoresuscitation aldrig er beskrevet efter fem minutter hos denne type af døende patienter, hvor man har stoppet den livsforlængende behandling</a:t>
            </a:r>
          </a:p>
          <a:p>
            <a:endParaRPr lang="da-DK" dirty="0"/>
          </a:p>
          <a:p>
            <a:r>
              <a:rPr lang="da-DK" dirty="0" smtClean="0"/>
              <a:t>Der er derfor altid tale </a:t>
            </a:r>
            <a:r>
              <a:rPr lang="da-DK" dirty="0"/>
              <a:t>om et </a:t>
            </a:r>
            <a:r>
              <a:rPr lang="da-DK" b="1" dirty="0"/>
              <a:t>uopretteligt</a:t>
            </a:r>
            <a:r>
              <a:rPr lang="da-DK" dirty="0"/>
              <a:t> ophør af åndedræt og hjertevirksomhed, når døden </a:t>
            </a:r>
            <a:r>
              <a:rPr lang="da-DK" dirty="0" smtClean="0"/>
              <a:t>konstateres efter ‘</a:t>
            </a:r>
            <a:r>
              <a:rPr lang="da-DK" dirty="0" err="1" smtClean="0"/>
              <a:t>no</a:t>
            </a:r>
            <a:r>
              <a:rPr lang="da-DK" dirty="0" smtClean="0"/>
              <a:t> touch’-perioden </a:t>
            </a:r>
            <a:endParaRPr lang="da-DK" dirty="0"/>
          </a:p>
        </p:txBody>
      </p:sp>
      <p:sp>
        <p:nvSpPr>
          <p:cNvPr id="5" name="Rektangel: afrundede hjørner 26">
            <a:extLst>
              <a:ext uri="{FF2B5EF4-FFF2-40B4-BE49-F238E27FC236}">
                <a16:creationId xmlns:a16="http://schemas.microsoft.com/office/drawing/2014/main" id="{812767BB-F77F-4F32-94CF-D85DF323B550}"/>
              </a:ext>
            </a:extLst>
          </p:cNvPr>
          <p:cNvSpPr/>
          <p:nvPr/>
        </p:nvSpPr>
        <p:spPr>
          <a:xfrm>
            <a:off x="328071" y="816373"/>
            <a:ext cx="4295444" cy="538614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6" name="Billede 9"/>
          <p:cNvPicPr/>
          <p:nvPr/>
        </p:nvPicPr>
        <p:blipFill>
          <a:blip r:embed="rId3"/>
          <a:stretch/>
        </p:blipFill>
        <p:spPr>
          <a:xfrm>
            <a:off x="1709770" y="2566737"/>
            <a:ext cx="1755326" cy="1725000"/>
          </a:xfrm>
          <a:prstGeom prst="rect">
            <a:avLst/>
          </a:prstGeom>
          <a:ln w="0">
            <a:noFill/>
          </a:ln>
        </p:spPr>
      </p:pic>
    </p:spTree>
    <p:extLst>
      <p:ext uri="{BB962C8B-B14F-4D97-AF65-F5344CB8AC3E}">
        <p14:creationId xmlns:p14="http://schemas.microsoft.com/office/powerpoint/2010/main" val="20537459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34607" y="252242"/>
            <a:ext cx="6948055" cy="1205057"/>
          </a:xfrm>
        </p:spPr>
        <p:txBody>
          <a:bodyPr/>
          <a:lstStyle/>
          <a:p>
            <a:r>
              <a:rPr lang="da-DK" dirty="0" smtClean="0"/>
              <a:t>Konstatering af døden</a:t>
            </a:r>
            <a:endParaRPr lang="da-DK" dirty="0"/>
          </a:p>
        </p:txBody>
      </p:sp>
      <p:sp>
        <p:nvSpPr>
          <p:cNvPr id="3" name="Pladsholder til tekst 2"/>
          <p:cNvSpPr>
            <a:spLocks noGrp="1"/>
          </p:cNvSpPr>
          <p:nvPr>
            <p:ph type="body" sz="quarter" idx="15"/>
          </p:nvPr>
        </p:nvSpPr>
        <p:spPr>
          <a:xfrm>
            <a:off x="4934607" y="1457299"/>
            <a:ext cx="6948055" cy="5297214"/>
          </a:xfrm>
        </p:spPr>
        <p:txBody>
          <a:bodyPr>
            <a:noAutofit/>
          </a:bodyPr>
          <a:lstStyle/>
          <a:p>
            <a:pPr marL="0" indent="0">
              <a:buNone/>
            </a:pPr>
            <a:r>
              <a:rPr lang="da-DK" b="1" dirty="0"/>
              <a:t>Når </a:t>
            </a:r>
            <a:r>
              <a:rPr lang="da-DK" b="1" dirty="0" smtClean="0"/>
              <a:t>betingelserne </a:t>
            </a:r>
            <a:r>
              <a:rPr lang="da-DK" b="1" dirty="0"/>
              <a:t>er opfyldt, kan døden konstateres </a:t>
            </a:r>
            <a:r>
              <a:rPr lang="da-DK" b="1" dirty="0" smtClean="0"/>
              <a:t>ved en </a:t>
            </a:r>
            <a:r>
              <a:rPr lang="da-DK" b="1" dirty="0"/>
              <a:t>klinisk undersøgelse, </a:t>
            </a:r>
            <a:r>
              <a:rPr lang="da-DK" b="1" dirty="0" smtClean="0"/>
              <a:t>der:</a:t>
            </a:r>
          </a:p>
          <a:p>
            <a:endParaRPr lang="da-DK" dirty="0"/>
          </a:p>
          <a:p>
            <a:r>
              <a:rPr lang="da-DK" dirty="0" smtClean="0"/>
              <a:t>Bekræfter fravær </a:t>
            </a:r>
            <a:r>
              <a:rPr lang="da-DK" dirty="0"/>
              <a:t>af åndedræt og </a:t>
            </a:r>
            <a:r>
              <a:rPr lang="da-DK" dirty="0" smtClean="0"/>
              <a:t>hjertevirksomhed ved stetoskopi af hjerte og lunger</a:t>
            </a:r>
          </a:p>
          <a:p>
            <a:endParaRPr lang="da-DK" dirty="0" smtClean="0"/>
          </a:p>
          <a:p>
            <a:r>
              <a:rPr lang="da-DK" dirty="0" smtClean="0"/>
              <a:t>Bekræfter </a:t>
            </a:r>
            <a:r>
              <a:rPr lang="da-DK" dirty="0"/>
              <a:t>fravær af reflekser, som udgår fra hjernestammen, herunder ophævede pupilreflekser for lys, ophævede reaktioner på berøring af hornhinden samt manglende </a:t>
            </a:r>
            <a:r>
              <a:rPr lang="da-DK" dirty="0" smtClean="0"/>
              <a:t>svælg-reflekser</a:t>
            </a:r>
          </a:p>
          <a:p>
            <a:endParaRPr lang="da-DK" dirty="0"/>
          </a:p>
          <a:p>
            <a:r>
              <a:rPr lang="da-DK" dirty="0" smtClean="0"/>
              <a:t>Dødstidspunktet </a:t>
            </a:r>
            <a:r>
              <a:rPr lang="da-DK" dirty="0"/>
              <a:t>på dødsattesten </a:t>
            </a:r>
            <a:r>
              <a:rPr lang="da-DK" dirty="0" smtClean="0"/>
              <a:t>er det </a:t>
            </a:r>
            <a:r>
              <a:rPr lang="da-DK" dirty="0"/>
              <a:t>tidspunkt, hvor den kliniske undersøgelse er </a:t>
            </a:r>
            <a:r>
              <a:rPr lang="da-DK" dirty="0" smtClean="0"/>
              <a:t>afsluttet</a:t>
            </a:r>
          </a:p>
          <a:p>
            <a:endParaRPr lang="da-DK" dirty="0"/>
          </a:p>
          <a:p>
            <a:r>
              <a:rPr lang="da-DK" dirty="0"/>
              <a:t>Undersøgelsen skal foretages af en speciallæge i </a:t>
            </a:r>
            <a:r>
              <a:rPr lang="da-DK" dirty="0" smtClean="0"/>
              <a:t>anæstesiologi</a:t>
            </a:r>
            <a:endParaRPr lang="da-DK" dirty="0"/>
          </a:p>
        </p:txBody>
      </p:sp>
      <p:pic>
        <p:nvPicPr>
          <p:cNvPr id="5" name="Bille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344" y="3204669"/>
            <a:ext cx="1696146" cy="1696146"/>
          </a:xfrm>
          <a:prstGeom prst="rect">
            <a:avLst/>
          </a:prstGeom>
        </p:spPr>
      </p:pic>
      <p:pic>
        <p:nvPicPr>
          <p:cNvPr id="6" name="Billede 5"/>
          <p:cNvPicPr/>
          <p:nvPr/>
        </p:nvPicPr>
        <p:blipFill>
          <a:blip r:embed="rId4"/>
          <a:stretch/>
        </p:blipFill>
        <p:spPr>
          <a:xfrm>
            <a:off x="1984583" y="2575402"/>
            <a:ext cx="919800" cy="919800"/>
          </a:xfrm>
          <a:prstGeom prst="rect">
            <a:avLst/>
          </a:prstGeom>
          <a:ln w="0">
            <a:noFill/>
          </a:ln>
        </p:spPr>
      </p:pic>
      <p:pic>
        <p:nvPicPr>
          <p:cNvPr id="7" name="Billede 6"/>
          <p:cNvPicPr/>
          <p:nvPr/>
        </p:nvPicPr>
        <p:blipFill>
          <a:blip r:embed="rId5"/>
          <a:stretch/>
        </p:blipFill>
        <p:spPr>
          <a:xfrm>
            <a:off x="2861901" y="2575402"/>
            <a:ext cx="919800" cy="919800"/>
          </a:xfrm>
          <a:prstGeom prst="rect">
            <a:avLst/>
          </a:prstGeom>
          <a:ln w="0">
            <a:noFill/>
          </a:ln>
        </p:spPr>
      </p:pic>
      <p:pic>
        <p:nvPicPr>
          <p:cNvPr id="8" name="Billede 7"/>
          <p:cNvPicPr/>
          <p:nvPr/>
        </p:nvPicPr>
        <p:blipFill>
          <a:blip r:embed="rId6"/>
          <a:stretch/>
        </p:blipFill>
        <p:spPr>
          <a:xfrm>
            <a:off x="3739219" y="2575402"/>
            <a:ext cx="919800" cy="919800"/>
          </a:xfrm>
          <a:prstGeom prst="rect">
            <a:avLst/>
          </a:prstGeom>
          <a:ln w="0">
            <a:noFill/>
          </a:ln>
        </p:spPr>
      </p:pic>
    </p:spTree>
    <p:extLst>
      <p:ext uri="{BB962C8B-B14F-4D97-AF65-F5344CB8AC3E}">
        <p14:creationId xmlns:p14="http://schemas.microsoft.com/office/powerpoint/2010/main" val="35452644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641350" y="147268"/>
            <a:ext cx="10477500" cy="1204913"/>
          </a:xfrm>
        </p:spPr>
        <p:txBody>
          <a:bodyPr/>
          <a:lstStyle/>
          <a:p>
            <a:pPr algn="ctr"/>
            <a:r>
              <a:rPr lang="da-DK" dirty="0" smtClean="0"/>
              <a:t>Procedurer efter dødens konstatering </a:t>
            </a:r>
            <a:endParaRPr lang="da-DK" dirty="0"/>
          </a:p>
        </p:txBody>
      </p:sp>
      <p:sp>
        <p:nvSpPr>
          <p:cNvPr id="3" name="Pladsholder til tekst 2"/>
          <p:cNvSpPr>
            <a:spLocks noGrp="1"/>
          </p:cNvSpPr>
          <p:nvPr>
            <p:ph type="body" sz="quarter" idx="4294967295"/>
          </p:nvPr>
        </p:nvSpPr>
        <p:spPr>
          <a:xfrm>
            <a:off x="6426418" y="3396840"/>
            <a:ext cx="5478368" cy="3461160"/>
          </a:xfrm>
        </p:spPr>
        <p:txBody>
          <a:bodyPr>
            <a:normAutofit lnSpcReduction="10000"/>
          </a:bodyPr>
          <a:lstStyle/>
          <a:p>
            <a:pPr marL="0" indent="0" algn="ctr">
              <a:buNone/>
            </a:pPr>
            <a:endParaRPr lang="da-DK" b="1" dirty="0"/>
          </a:p>
          <a:p>
            <a:pPr marL="0" indent="0">
              <a:buNone/>
            </a:pPr>
            <a:r>
              <a:rPr lang="da-DK" sz="2100" dirty="0" smtClean="0"/>
              <a:t>Alene de </a:t>
            </a:r>
            <a:r>
              <a:rPr lang="da-DK" sz="2100" dirty="0"/>
              <a:t>organer, der skal transplanteres, tilføres kunstig cirkulation og dermed </a:t>
            </a:r>
            <a:r>
              <a:rPr lang="da-DK" sz="2100" dirty="0" smtClean="0"/>
              <a:t>iltet blod </a:t>
            </a:r>
            <a:r>
              <a:rPr lang="da-DK" sz="2100" dirty="0"/>
              <a:t>via en ekstern maskine efter døden er konstateret</a:t>
            </a:r>
            <a:r>
              <a:rPr lang="da-DK" sz="2100" dirty="0" smtClean="0"/>
              <a:t>. Formålet er at optimere organerne. </a:t>
            </a:r>
            <a:endParaRPr lang="da-DK" sz="2100" dirty="0"/>
          </a:p>
          <a:p>
            <a:pPr marL="0" indent="0">
              <a:buNone/>
            </a:pPr>
            <a:r>
              <a:rPr lang="da-DK" sz="2100" dirty="0"/>
              <a:t>Proceduren anvendes ofte, når hjerte og </a:t>
            </a:r>
            <a:r>
              <a:rPr lang="da-DK" sz="2100" dirty="0" smtClean="0"/>
              <a:t>lever også skal </a:t>
            </a:r>
            <a:r>
              <a:rPr lang="da-DK" sz="2100" dirty="0"/>
              <a:t>transplanteres, da disse organer er mere følsomme over for den iltmangel, der opstår, når døden er konstateret og frem til donoroperationen</a:t>
            </a:r>
          </a:p>
        </p:txBody>
      </p:sp>
      <p:sp>
        <p:nvSpPr>
          <p:cNvPr id="4" name="Pladsholder til tekst 3"/>
          <p:cNvSpPr>
            <a:spLocks noGrp="1"/>
          </p:cNvSpPr>
          <p:nvPr>
            <p:ph type="body" sz="quarter" idx="4294967295"/>
          </p:nvPr>
        </p:nvSpPr>
        <p:spPr>
          <a:xfrm>
            <a:off x="263768" y="3452548"/>
            <a:ext cx="5794131" cy="3137310"/>
          </a:xfrm>
        </p:spPr>
        <p:txBody>
          <a:bodyPr>
            <a:normAutofit fontScale="25000" lnSpcReduction="20000"/>
          </a:bodyPr>
          <a:lstStyle/>
          <a:p>
            <a:pPr marL="0" indent="0" algn="ctr">
              <a:buNone/>
            </a:pPr>
            <a:endParaRPr lang="da-DK" sz="6800" b="1" dirty="0" smtClean="0"/>
          </a:p>
          <a:p>
            <a:pPr marL="0" indent="0">
              <a:lnSpc>
                <a:spcPct val="110000"/>
              </a:lnSpc>
              <a:spcAft>
                <a:spcPts val="600"/>
              </a:spcAft>
              <a:buNone/>
            </a:pPr>
            <a:r>
              <a:rPr lang="da-DK" sz="8400" dirty="0" smtClean="0"/>
              <a:t>Donor </a:t>
            </a:r>
            <a:r>
              <a:rPr lang="da-DK" sz="8400" dirty="0"/>
              <a:t>flyttes til operationsstuen efter døden er konstateret, og organerne udtages hurtigst muligt. Der er ingen genetablering af blod og iltforsyning. Proceduren anvendes hovedsageligt, når der skal transplanteres nyrer og lunger, da de er mindre følsomme over for den iltmangel, der opstår, </a:t>
            </a:r>
            <a:r>
              <a:rPr lang="da-DK" sz="8400" dirty="0" smtClean="0"/>
              <a:t>efter døden </a:t>
            </a:r>
            <a:r>
              <a:rPr lang="da-DK" sz="8400" dirty="0"/>
              <a:t>er konstateret og frem til donoroperationen</a:t>
            </a:r>
          </a:p>
        </p:txBody>
      </p:sp>
      <p:pic>
        <p:nvPicPr>
          <p:cNvPr id="5" name="Bille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7669" y="1675090"/>
            <a:ext cx="1347631" cy="1347631"/>
          </a:xfrm>
          <a:prstGeom prst="rect">
            <a:avLst/>
          </a:prstGeom>
        </p:spPr>
      </p:pic>
      <p:pic>
        <p:nvPicPr>
          <p:cNvPr id="6" name="Billed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4776" y="1752600"/>
            <a:ext cx="1696796" cy="1136904"/>
          </a:xfrm>
          <a:prstGeom prst="rect">
            <a:avLst/>
          </a:prstGeom>
        </p:spPr>
      </p:pic>
      <p:sp>
        <p:nvSpPr>
          <p:cNvPr id="7" name="Tekstfelt 6"/>
          <p:cNvSpPr txBox="1"/>
          <p:nvPr/>
        </p:nvSpPr>
        <p:spPr>
          <a:xfrm>
            <a:off x="1295400" y="3027508"/>
            <a:ext cx="4991100" cy="369332"/>
          </a:xfrm>
          <a:prstGeom prst="rect">
            <a:avLst/>
          </a:prstGeom>
          <a:noFill/>
        </p:spPr>
        <p:txBody>
          <a:bodyPr wrap="square" rtlCol="0">
            <a:spAutoFit/>
          </a:bodyPr>
          <a:lstStyle/>
          <a:p>
            <a:r>
              <a:rPr lang="da-DK" b="1" dirty="0" smtClean="0"/>
              <a:t>Rapid </a:t>
            </a:r>
            <a:r>
              <a:rPr lang="da-DK" b="1" dirty="0" err="1" smtClean="0"/>
              <a:t>Procurement</a:t>
            </a:r>
            <a:r>
              <a:rPr lang="da-DK" b="1" dirty="0" smtClean="0"/>
              <a:t> (RP)</a:t>
            </a:r>
            <a:endParaRPr lang="da-DK" b="1" dirty="0"/>
          </a:p>
        </p:txBody>
      </p:sp>
      <p:sp>
        <p:nvSpPr>
          <p:cNvPr id="8" name="Tekstfelt 7"/>
          <p:cNvSpPr txBox="1"/>
          <p:nvPr/>
        </p:nvSpPr>
        <p:spPr>
          <a:xfrm>
            <a:off x="6743917" y="3083216"/>
            <a:ext cx="4991100" cy="369332"/>
          </a:xfrm>
          <a:prstGeom prst="rect">
            <a:avLst/>
          </a:prstGeom>
          <a:noFill/>
        </p:spPr>
        <p:txBody>
          <a:bodyPr wrap="square" rtlCol="0">
            <a:spAutoFit/>
          </a:bodyPr>
          <a:lstStyle/>
          <a:p>
            <a:r>
              <a:rPr lang="da-DK" b="1" dirty="0" err="1" smtClean="0"/>
              <a:t>Normoterm</a:t>
            </a:r>
            <a:r>
              <a:rPr lang="da-DK" b="1" dirty="0" smtClean="0"/>
              <a:t> Regional Perfusion (NRP)</a:t>
            </a:r>
            <a:endParaRPr lang="da-DK" b="1" dirty="0"/>
          </a:p>
        </p:txBody>
      </p:sp>
    </p:spTree>
    <p:extLst>
      <p:ext uri="{BB962C8B-B14F-4D97-AF65-F5344CB8AC3E}">
        <p14:creationId xmlns:p14="http://schemas.microsoft.com/office/powerpoint/2010/main" val="13235547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700997" y="59187"/>
            <a:ext cx="7665943" cy="1205057"/>
          </a:xfrm>
        </p:spPr>
        <p:txBody>
          <a:bodyPr/>
          <a:lstStyle/>
          <a:p>
            <a:r>
              <a:rPr lang="da-DK" dirty="0" smtClean="0"/>
              <a:t>Særlige forhold ved NRP</a:t>
            </a:r>
            <a:endParaRPr lang="da-DK" dirty="0"/>
          </a:p>
        </p:txBody>
      </p:sp>
      <p:sp>
        <p:nvSpPr>
          <p:cNvPr id="4" name="Pladsholder til tekst 3"/>
          <p:cNvSpPr>
            <a:spLocks noGrp="1"/>
          </p:cNvSpPr>
          <p:nvPr>
            <p:ph type="body" sz="quarter" idx="16"/>
          </p:nvPr>
        </p:nvSpPr>
        <p:spPr>
          <a:xfrm>
            <a:off x="601887" y="1970944"/>
            <a:ext cx="11212853" cy="5129102"/>
          </a:xfrm>
        </p:spPr>
        <p:txBody>
          <a:bodyPr>
            <a:normAutofit/>
          </a:bodyPr>
          <a:lstStyle/>
          <a:p>
            <a:pPr marL="0" indent="0">
              <a:buNone/>
            </a:pPr>
            <a:r>
              <a:rPr lang="da-DK" sz="1800" dirty="0"/>
              <a:t>Ved NRP afklemmes de tilførende blodkar til hjernen og </a:t>
            </a:r>
            <a:r>
              <a:rPr lang="da-DK" sz="1800" dirty="0" smtClean="0"/>
              <a:t>de organer</a:t>
            </a:r>
            <a:r>
              <a:rPr lang="da-DK" sz="1800" dirty="0"/>
              <a:t>, der ikke skal anvendes til </a:t>
            </a:r>
            <a:r>
              <a:rPr lang="da-DK" sz="1800" dirty="0" smtClean="0"/>
              <a:t>transplantation. Når </a:t>
            </a:r>
            <a:r>
              <a:rPr lang="da-DK" sz="1800" dirty="0"/>
              <a:t>karrene afklemmes, er patienten forinden konstateret død, og har dermed ikke </a:t>
            </a:r>
            <a:r>
              <a:rPr lang="da-DK" sz="1800" dirty="0" smtClean="0"/>
              <a:t>cirkulation </a:t>
            </a:r>
            <a:r>
              <a:rPr lang="da-DK" sz="1800" dirty="0"/>
              <a:t>eller forsyning til </a:t>
            </a:r>
            <a:r>
              <a:rPr lang="da-DK" sz="1800" dirty="0" smtClean="0"/>
              <a:t>hjernen</a:t>
            </a:r>
          </a:p>
          <a:p>
            <a:pPr marL="0" indent="0">
              <a:buNone/>
            </a:pPr>
            <a:endParaRPr lang="da-DK" sz="1800" dirty="0" smtClean="0"/>
          </a:p>
          <a:p>
            <a:pPr marL="0" indent="0">
              <a:buNone/>
            </a:pPr>
            <a:r>
              <a:rPr lang="da-DK" sz="1800" b="1" dirty="0" smtClean="0"/>
              <a:t>Hvorfor er det nødvendigt at afklemme karrene til hjernen, når patienten allerede er konstateret død?</a:t>
            </a:r>
          </a:p>
          <a:p>
            <a:pPr marL="0" indent="0">
              <a:buNone/>
            </a:pPr>
            <a:endParaRPr lang="da-DK" sz="1800" dirty="0"/>
          </a:p>
          <a:p>
            <a:pPr marL="0" indent="0">
              <a:buNone/>
            </a:pPr>
            <a:r>
              <a:rPr lang="da-DK" sz="1800" dirty="0" smtClean="0"/>
              <a:t>Det skyldes, at døden ikke alene </a:t>
            </a:r>
            <a:r>
              <a:rPr lang="da-DK" sz="1800" dirty="0"/>
              <a:t>kan defineres ved de ydre dødstegn samt ophør af åndedræt og </a:t>
            </a:r>
            <a:r>
              <a:rPr lang="da-DK" sz="1800" dirty="0" smtClean="0"/>
              <a:t>hjertevirksomhed, som vi anvender i dødskonstateringen. </a:t>
            </a:r>
            <a:r>
              <a:rPr lang="da-DK" sz="1800" dirty="0"/>
              <a:t>Det er også en proces på cellulært </a:t>
            </a:r>
            <a:r>
              <a:rPr lang="da-DK" sz="1800" dirty="0" smtClean="0"/>
              <a:t>niveau. Processen </a:t>
            </a:r>
            <a:r>
              <a:rPr lang="da-DK" sz="1800" dirty="0"/>
              <a:t>er </a:t>
            </a:r>
            <a:r>
              <a:rPr lang="da-DK" sz="1800" u="sng" dirty="0"/>
              <a:t>startet</a:t>
            </a:r>
            <a:r>
              <a:rPr lang="da-DK" sz="1800" dirty="0"/>
              <a:t> ved ophør af åndedræt og hjertevirksomhed, og det </a:t>
            </a:r>
            <a:r>
              <a:rPr lang="da-DK" sz="1800" u="sng" dirty="0"/>
              <a:t>fører til</a:t>
            </a:r>
            <a:r>
              <a:rPr lang="da-DK" sz="1800" dirty="0"/>
              <a:t> et uopretteligt ophør af al hjernefunktion, fordi blodcirkulationen, og dermed forsyningen til hjernen, </a:t>
            </a:r>
            <a:r>
              <a:rPr lang="da-DK" sz="1800" dirty="0" smtClean="0"/>
              <a:t>ophører. Det er denne biologiske dødsproces, vi skal fastholde. </a:t>
            </a:r>
          </a:p>
          <a:p>
            <a:endParaRPr lang="da-DK" sz="1800" dirty="0" smtClean="0"/>
          </a:p>
          <a:p>
            <a:pPr marL="0" indent="0">
              <a:buNone/>
            </a:pPr>
            <a:r>
              <a:rPr lang="da-DK" sz="1800" dirty="0" smtClean="0"/>
              <a:t>Beslutningen om at afklemme karrene til hjernen skal altså ikke forstås som et forsøg på at undgå tilbagevenden til livet. – Afklemningen forårsager ikke døden, og døden kan heller ikke undgås ved ikke at afklemme karrene. Dødsårsagen er patientens sygdom. </a:t>
            </a:r>
          </a:p>
          <a:p>
            <a:endParaRPr lang="da-DK" dirty="0" smtClean="0"/>
          </a:p>
          <a:p>
            <a:endParaRPr lang="da-DK" dirty="0"/>
          </a:p>
        </p:txBody>
      </p:sp>
      <p:pic>
        <p:nvPicPr>
          <p:cNvPr id="5" name="Bille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4661" y="799590"/>
            <a:ext cx="929308" cy="929308"/>
          </a:xfrm>
          <a:prstGeom prst="rect">
            <a:avLst/>
          </a:prstGeom>
        </p:spPr>
      </p:pic>
    </p:spTree>
    <p:extLst>
      <p:ext uri="{BB962C8B-B14F-4D97-AF65-F5344CB8AC3E}">
        <p14:creationId xmlns:p14="http://schemas.microsoft.com/office/powerpoint/2010/main" val="22660997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1" y="0"/>
            <a:ext cx="5256212" cy="1603931"/>
          </a:xfrm>
        </p:spPr>
        <p:txBody>
          <a:bodyPr/>
          <a:lstStyle/>
          <a:p>
            <a:r>
              <a:rPr lang="da-DK" dirty="0" smtClean="0"/>
              <a:t>Hvornår er man død?</a:t>
            </a:r>
            <a:endParaRPr lang="da-DK" dirty="0"/>
          </a:p>
        </p:txBody>
      </p:sp>
      <p:sp>
        <p:nvSpPr>
          <p:cNvPr id="3" name="Pladsholder til tekst 2"/>
          <p:cNvSpPr>
            <a:spLocks noGrp="1"/>
          </p:cNvSpPr>
          <p:nvPr>
            <p:ph type="body" sz="quarter" idx="14"/>
          </p:nvPr>
        </p:nvSpPr>
        <p:spPr>
          <a:xfrm>
            <a:off x="6025577" y="1450428"/>
            <a:ext cx="5719733" cy="5202620"/>
          </a:xfrm>
        </p:spPr>
        <p:txBody>
          <a:bodyPr>
            <a:normAutofit lnSpcReduction="10000"/>
          </a:bodyPr>
          <a:lstStyle/>
          <a:p>
            <a:pPr marL="0" indent="0">
              <a:buNone/>
            </a:pPr>
            <a:r>
              <a:rPr lang="da-DK" b="1" dirty="0" smtClean="0"/>
              <a:t>Hvorfor er det nødvendigt at sikre dødsprocessen?</a:t>
            </a:r>
          </a:p>
          <a:p>
            <a:pPr marL="0" indent="0">
              <a:buNone/>
            </a:pPr>
            <a:endParaRPr lang="da-DK" dirty="0"/>
          </a:p>
          <a:p>
            <a:pPr marL="0" indent="0">
              <a:buNone/>
            </a:pPr>
            <a:r>
              <a:rPr lang="da-DK" dirty="0" smtClean="0"/>
              <a:t>De danske kriterier for både cirkulatorisk død og hjernedød følger </a:t>
            </a:r>
            <a:r>
              <a:rPr lang="da-DK" dirty="0" err="1" smtClean="0"/>
              <a:t>WHOs</a:t>
            </a:r>
            <a:r>
              <a:rPr lang="da-DK" dirty="0" smtClean="0"/>
              <a:t> definition af døden som en tilstand med: </a:t>
            </a:r>
          </a:p>
          <a:p>
            <a:pPr marL="0" indent="0">
              <a:buNone/>
            </a:pPr>
            <a:endParaRPr lang="da-DK" dirty="0" smtClean="0"/>
          </a:p>
          <a:p>
            <a:pPr marL="0" indent="0" algn="ctr">
              <a:buNone/>
            </a:pPr>
            <a:r>
              <a:rPr lang="da-DK" dirty="0" smtClean="0"/>
              <a:t>”Permanent </a:t>
            </a:r>
            <a:r>
              <a:rPr lang="da-DK" dirty="0"/>
              <a:t>tab af bevidsthed og alle hjernestammefunktioner </a:t>
            </a:r>
            <a:r>
              <a:rPr lang="da-DK" u="sng" dirty="0"/>
              <a:t>som følge</a:t>
            </a:r>
            <a:r>
              <a:rPr lang="da-DK" dirty="0"/>
              <a:t> af </a:t>
            </a:r>
            <a:r>
              <a:rPr lang="da-DK" i="1" dirty="0"/>
              <a:t>enten </a:t>
            </a:r>
            <a:r>
              <a:rPr lang="da-DK" dirty="0"/>
              <a:t>irreversibelt tab af cirkulation </a:t>
            </a:r>
            <a:r>
              <a:rPr lang="da-DK" i="1" dirty="0"/>
              <a:t>eller </a:t>
            </a:r>
            <a:r>
              <a:rPr lang="da-DK" dirty="0"/>
              <a:t>cerebral </a:t>
            </a:r>
            <a:r>
              <a:rPr lang="da-DK" dirty="0" smtClean="0"/>
              <a:t>katastrofe”</a:t>
            </a:r>
          </a:p>
          <a:p>
            <a:pPr marL="0" indent="0" algn="ctr">
              <a:buNone/>
            </a:pPr>
            <a:endParaRPr lang="da-DK" dirty="0"/>
          </a:p>
          <a:p>
            <a:pPr marL="0" indent="0">
              <a:buNone/>
            </a:pPr>
            <a:r>
              <a:rPr lang="da-DK" dirty="0" smtClean="0"/>
              <a:t>Dødsprocessen starter når cirkulationen til hjernestammen ophører. Reaktionerne herfra ophører mindre end et minut efter. Uden indgriben bliver denne tilstand hurtigt og uundgåeligt uoprettelig, som er et krav i dødskonstateringen </a:t>
            </a:r>
          </a:p>
          <a:p>
            <a:pPr marL="0" indent="0">
              <a:buNone/>
            </a:pPr>
            <a:endParaRPr lang="da-DK" dirty="0"/>
          </a:p>
        </p:txBody>
      </p:sp>
    </p:spTree>
    <p:extLst>
      <p:ext uri="{BB962C8B-B14F-4D97-AF65-F5344CB8AC3E}">
        <p14:creationId xmlns:p14="http://schemas.microsoft.com/office/powerpoint/2010/main" val="31834190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C11525-E494-4EED-AF04-56B38A82B78E}"/>
              </a:ext>
            </a:extLst>
          </p:cNvPr>
          <p:cNvSpPr txBox="1">
            <a:spLocks/>
          </p:cNvSpPr>
          <p:nvPr/>
        </p:nvSpPr>
        <p:spPr>
          <a:xfrm>
            <a:off x="4601605" y="2801946"/>
            <a:ext cx="2516185" cy="873110"/>
          </a:xfrm>
          <a:prstGeom prst="rect">
            <a:avLst/>
          </a:prstGeom>
        </p:spPr>
        <p:txBody>
          <a:bodyPr>
            <a:normAutofit/>
          </a:bodyPr>
          <a:lstStyle>
            <a:lvl1pPr algn="l" defTabSz="914400" rtl="0" eaLnBrk="1" latinLnBrk="0" hangingPunct="1">
              <a:lnSpc>
                <a:spcPct val="90000"/>
              </a:lnSpc>
              <a:spcBef>
                <a:spcPct val="0"/>
              </a:spcBef>
              <a:buNone/>
              <a:defRPr sz="3600" b="1" kern="1200">
                <a:solidFill>
                  <a:schemeClr val="tx1"/>
                </a:solidFill>
                <a:latin typeface="Georgia" panose="02040502050405020303" pitchFamily="18" charset="0"/>
                <a:ea typeface="+mj-ea"/>
                <a:cs typeface="+mj-cs"/>
              </a:defRPr>
            </a:lvl1pPr>
          </a:lstStyle>
          <a:p>
            <a:r>
              <a:rPr lang="da-DK" dirty="0" smtClean="0"/>
              <a:t>Baggrund </a:t>
            </a:r>
            <a:endParaRPr lang="da-DK" dirty="0"/>
          </a:p>
        </p:txBody>
      </p:sp>
      <p:cxnSp>
        <p:nvCxnSpPr>
          <p:cNvPr id="13" name="Lige pilforbindelse 12"/>
          <p:cNvCxnSpPr/>
          <p:nvPr/>
        </p:nvCxnSpPr>
        <p:spPr>
          <a:xfrm>
            <a:off x="3516923" y="3710354"/>
            <a:ext cx="46855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195942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ktangel 68"/>
          <p:cNvSpPr/>
          <p:nvPr/>
        </p:nvSpPr>
        <p:spPr>
          <a:xfrm>
            <a:off x="1112966" y="4543501"/>
            <a:ext cx="5978542" cy="232813"/>
          </a:xfrm>
          <a:prstGeom prst="rect">
            <a:avLst/>
          </a:prstGeom>
          <a:solidFill>
            <a:srgbClr val="DCC8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defRPr/>
            </a:pPr>
            <a:endParaRPr lang="da-DK" sz="2399" dirty="0">
              <a:solidFill>
                <a:srgbClr val="FFFFFF"/>
              </a:solidFill>
              <a:latin typeface="Verdana"/>
            </a:endParaRPr>
          </a:p>
          <a:p>
            <a:pPr algn="ctr" defTabSz="1218804">
              <a:defRPr/>
            </a:pPr>
            <a:endParaRPr lang="da-DK" sz="2399" dirty="0">
              <a:solidFill>
                <a:srgbClr val="FFFFFF"/>
              </a:solidFill>
              <a:latin typeface="Verdana"/>
            </a:endParaRPr>
          </a:p>
          <a:p>
            <a:pPr algn="ctr" defTabSz="1218804">
              <a:defRPr/>
            </a:pPr>
            <a:endParaRPr lang="da-DK" sz="2399" dirty="0">
              <a:solidFill>
                <a:srgbClr val="FFFFFF"/>
              </a:solidFill>
              <a:latin typeface="Verdana"/>
            </a:endParaRPr>
          </a:p>
          <a:p>
            <a:pPr algn="ctr" defTabSz="1218804">
              <a:defRPr/>
            </a:pPr>
            <a:endParaRPr lang="da-DK" sz="2399" dirty="0">
              <a:solidFill>
                <a:srgbClr val="FFFFFF"/>
              </a:solidFill>
              <a:latin typeface="Verdana"/>
            </a:endParaRPr>
          </a:p>
          <a:p>
            <a:pPr algn="ctr" defTabSz="1218804">
              <a:defRPr/>
            </a:pPr>
            <a:endParaRPr lang="da-DK" sz="2399" dirty="0">
              <a:solidFill>
                <a:srgbClr val="FFFFFF"/>
              </a:solidFill>
              <a:latin typeface="Verdana"/>
            </a:endParaRPr>
          </a:p>
          <a:p>
            <a:pPr algn="ctr" defTabSz="1218804">
              <a:defRPr/>
            </a:pPr>
            <a:endParaRPr lang="da-DK" sz="2399" dirty="0">
              <a:solidFill>
                <a:srgbClr val="FFFFFF"/>
              </a:solidFill>
              <a:latin typeface="Verdana"/>
            </a:endParaRPr>
          </a:p>
          <a:p>
            <a:pPr algn="ctr" defTabSz="1218804">
              <a:defRPr/>
            </a:pPr>
            <a:endParaRPr lang="da-DK" sz="2399" dirty="0">
              <a:solidFill>
                <a:srgbClr val="FFFFFF"/>
              </a:solidFill>
              <a:latin typeface="Verdana"/>
            </a:endParaRPr>
          </a:p>
          <a:p>
            <a:pPr algn="ctr" defTabSz="1218804">
              <a:defRPr/>
            </a:pPr>
            <a:endParaRPr lang="da-DK" sz="2399" dirty="0">
              <a:solidFill>
                <a:srgbClr val="FFFFFF"/>
              </a:solidFill>
              <a:latin typeface="Verdana"/>
            </a:endParaRPr>
          </a:p>
          <a:p>
            <a:pPr algn="ctr" defTabSz="1218804">
              <a:defRPr/>
            </a:pPr>
            <a:endParaRPr lang="da-DK" sz="2399" dirty="0">
              <a:solidFill>
                <a:srgbClr val="FFFFFF"/>
              </a:solidFill>
              <a:latin typeface="Verdana"/>
            </a:endParaRPr>
          </a:p>
          <a:p>
            <a:pPr algn="ctr" defTabSz="1218804">
              <a:defRPr/>
            </a:pPr>
            <a:endParaRPr lang="da-DK" sz="2399" dirty="0">
              <a:solidFill>
                <a:srgbClr val="FFFFFF"/>
              </a:solidFill>
              <a:latin typeface="Verdana"/>
            </a:endParaRPr>
          </a:p>
          <a:p>
            <a:pPr algn="ctr" defTabSz="1218804">
              <a:defRPr/>
            </a:pPr>
            <a:endParaRPr lang="da-DK" sz="2399" dirty="0">
              <a:solidFill>
                <a:srgbClr val="FFFFFF"/>
              </a:solidFill>
              <a:latin typeface="Verdana"/>
            </a:endParaRPr>
          </a:p>
          <a:p>
            <a:pPr algn="ctr" defTabSz="1218804">
              <a:defRPr/>
            </a:pPr>
            <a:endParaRPr lang="da-DK" sz="2399" dirty="0">
              <a:solidFill>
                <a:srgbClr val="FFFFFF"/>
              </a:solidFill>
              <a:latin typeface="Verdana"/>
            </a:endParaRPr>
          </a:p>
          <a:p>
            <a:pPr algn="ctr" defTabSz="1218804">
              <a:defRPr/>
            </a:pPr>
            <a:endParaRPr lang="da-DK" sz="2399" dirty="0">
              <a:solidFill>
                <a:srgbClr val="FFFFFF"/>
              </a:solidFill>
              <a:latin typeface="Verdana"/>
            </a:endParaRPr>
          </a:p>
          <a:p>
            <a:pPr algn="ctr" defTabSz="1218804">
              <a:defRPr/>
            </a:pPr>
            <a:endParaRPr lang="da-DK" sz="2399" dirty="0">
              <a:solidFill>
                <a:srgbClr val="FFFFFF"/>
              </a:solidFill>
              <a:latin typeface="Verdana"/>
            </a:endParaRPr>
          </a:p>
          <a:p>
            <a:pPr algn="ctr" defTabSz="1218804">
              <a:defRPr/>
            </a:pPr>
            <a:endParaRPr lang="da-DK" sz="2399" dirty="0">
              <a:solidFill>
                <a:srgbClr val="FFFFFF"/>
              </a:solidFill>
              <a:latin typeface="Verdana"/>
            </a:endParaRPr>
          </a:p>
          <a:p>
            <a:pPr algn="ctr" defTabSz="1218804">
              <a:defRPr/>
            </a:pPr>
            <a:endParaRPr lang="da-DK" sz="2399" dirty="0">
              <a:solidFill>
                <a:srgbClr val="FFFFFF"/>
              </a:solidFill>
              <a:latin typeface="Verdana"/>
            </a:endParaRPr>
          </a:p>
          <a:p>
            <a:pPr algn="ctr" defTabSz="1218804">
              <a:defRPr/>
            </a:pPr>
            <a:endParaRPr lang="da-DK" sz="2399" dirty="0">
              <a:solidFill>
                <a:srgbClr val="FFFFFF"/>
              </a:solidFill>
              <a:latin typeface="Verdana"/>
            </a:endParaRPr>
          </a:p>
          <a:p>
            <a:pPr algn="ctr" defTabSz="1218804">
              <a:defRPr/>
            </a:pPr>
            <a:endParaRPr lang="da-DK" sz="2399" dirty="0">
              <a:solidFill>
                <a:srgbClr val="FFFFFF"/>
              </a:solidFill>
              <a:latin typeface="Verdana"/>
            </a:endParaRPr>
          </a:p>
        </p:txBody>
      </p:sp>
      <p:sp>
        <p:nvSpPr>
          <p:cNvPr id="70" name="object 3"/>
          <p:cNvSpPr/>
          <p:nvPr/>
        </p:nvSpPr>
        <p:spPr>
          <a:xfrm>
            <a:off x="1099164" y="2928101"/>
            <a:ext cx="45707" cy="2087900"/>
          </a:xfrm>
          <a:custGeom>
            <a:avLst/>
            <a:gdLst/>
            <a:ahLst/>
            <a:cxnLst/>
            <a:rect l="l" t="t" r="r" b="b"/>
            <a:pathLst>
              <a:path h="2271395">
                <a:moveTo>
                  <a:pt x="0" y="0"/>
                </a:moveTo>
                <a:lnTo>
                  <a:pt x="0" y="2271102"/>
                </a:lnTo>
              </a:path>
            </a:pathLst>
          </a:custGeom>
          <a:ln w="19050">
            <a:solidFill>
              <a:srgbClr val="004767"/>
            </a:solidFill>
            <a:headEnd type="none" w="med" len="med"/>
            <a:tailEnd type="triangle" w="med" len="med"/>
          </a:ln>
        </p:spPr>
        <p:txBody>
          <a:bodyPr wrap="square" lIns="0" tIns="0" rIns="0" bIns="0" rtlCol="0"/>
          <a:lstStyle/>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sz="2399" dirty="0">
              <a:solidFill>
                <a:srgbClr val="000000"/>
              </a:solidFill>
              <a:latin typeface="Verdana"/>
            </a:endParaRPr>
          </a:p>
        </p:txBody>
      </p:sp>
      <p:sp>
        <p:nvSpPr>
          <p:cNvPr id="71" name="object 7"/>
          <p:cNvSpPr/>
          <p:nvPr/>
        </p:nvSpPr>
        <p:spPr>
          <a:xfrm>
            <a:off x="1090886" y="5269196"/>
            <a:ext cx="2508232" cy="0"/>
          </a:xfrm>
          <a:custGeom>
            <a:avLst/>
            <a:gdLst/>
            <a:ahLst/>
            <a:cxnLst/>
            <a:rect l="l" t="t" r="r" b="b"/>
            <a:pathLst>
              <a:path w="2508885">
                <a:moveTo>
                  <a:pt x="0" y="0"/>
                </a:moveTo>
                <a:lnTo>
                  <a:pt x="2508326" y="0"/>
                </a:lnTo>
              </a:path>
            </a:pathLst>
          </a:custGeom>
          <a:ln w="31750">
            <a:solidFill>
              <a:srgbClr val="636466"/>
            </a:solidFill>
          </a:ln>
        </p:spPr>
        <p:txBody>
          <a:bodyPr wrap="square" lIns="0" tIns="0" rIns="0" bIns="0" rtlCol="0"/>
          <a:lstStyle/>
          <a:p>
            <a:pPr defTabSz="1218804">
              <a:defRPr/>
            </a:pPr>
            <a:endParaRPr sz="2399">
              <a:solidFill>
                <a:srgbClr val="000000"/>
              </a:solidFill>
              <a:latin typeface="Verdana"/>
            </a:endParaRPr>
          </a:p>
        </p:txBody>
      </p:sp>
      <p:sp>
        <p:nvSpPr>
          <p:cNvPr id="72" name="object 8"/>
          <p:cNvSpPr/>
          <p:nvPr/>
        </p:nvSpPr>
        <p:spPr>
          <a:xfrm>
            <a:off x="3955301" y="5269196"/>
            <a:ext cx="1761030" cy="0"/>
          </a:xfrm>
          <a:custGeom>
            <a:avLst/>
            <a:gdLst/>
            <a:ahLst/>
            <a:cxnLst/>
            <a:rect l="l" t="t" r="r" b="b"/>
            <a:pathLst>
              <a:path w="1761489">
                <a:moveTo>
                  <a:pt x="0" y="0"/>
                </a:moveTo>
                <a:lnTo>
                  <a:pt x="1760905" y="0"/>
                </a:lnTo>
              </a:path>
            </a:pathLst>
          </a:custGeom>
          <a:ln w="31750">
            <a:solidFill>
              <a:srgbClr val="636466"/>
            </a:solidFill>
          </a:ln>
        </p:spPr>
        <p:txBody>
          <a:bodyPr wrap="square" lIns="0" tIns="0" rIns="0" bIns="0" rtlCol="0"/>
          <a:lstStyle/>
          <a:p>
            <a:pPr defTabSz="1218804">
              <a:defRPr/>
            </a:pPr>
            <a:endParaRPr sz="2399">
              <a:solidFill>
                <a:srgbClr val="000000"/>
              </a:solidFill>
              <a:latin typeface="Verdana"/>
            </a:endParaRPr>
          </a:p>
        </p:txBody>
      </p:sp>
      <p:sp>
        <p:nvSpPr>
          <p:cNvPr id="73" name="object 9"/>
          <p:cNvSpPr/>
          <p:nvPr/>
        </p:nvSpPr>
        <p:spPr>
          <a:xfrm>
            <a:off x="5861857" y="5269196"/>
            <a:ext cx="1046842" cy="0"/>
          </a:xfrm>
          <a:custGeom>
            <a:avLst/>
            <a:gdLst/>
            <a:ahLst/>
            <a:cxnLst/>
            <a:rect l="l" t="t" r="r" b="b"/>
            <a:pathLst>
              <a:path w="1047114">
                <a:moveTo>
                  <a:pt x="0" y="0"/>
                </a:moveTo>
                <a:lnTo>
                  <a:pt x="1046911" y="0"/>
                </a:lnTo>
              </a:path>
            </a:pathLst>
          </a:custGeom>
          <a:ln w="31750">
            <a:solidFill>
              <a:srgbClr val="636466"/>
            </a:solidFill>
            <a:prstDash val="lgDash"/>
          </a:ln>
        </p:spPr>
        <p:txBody>
          <a:bodyPr wrap="square" lIns="0" tIns="0" rIns="0" bIns="0" rtlCol="0"/>
          <a:lstStyle/>
          <a:p>
            <a:pPr defTabSz="1218804">
              <a:defRPr/>
            </a:pPr>
            <a:endParaRPr sz="2399">
              <a:solidFill>
                <a:srgbClr val="000000"/>
              </a:solidFill>
              <a:latin typeface="Verdana"/>
            </a:endParaRPr>
          </a:p>
        </p:txBody>
      </p:sp>
      <p:sp>
        <p:nvSpPr>
          <p:cNvPr id="74" name="object 10"/>
          <p:cNvSpPr txBox="1"/>
          <p:nvPr/>
        </p:nvSpPr>
        <p:spPr>
          <a:xfrm>
            <a:off x="5081051" y="1902776"/>
            <a:ext cx="1243641" cy="533340"/>
          </a:xfrm>
          <a:prstGeom prst="rect">
            <a:avLst/>
          </a:prstGeom>
        </p:spPr>
        <p:txBody>
          <a:bodyPr vert="horz" wrap="square" lIns="0" tIns="12697" rIns="0" bIns="0" rtlCol="0">
            <a:spAutoFit/>
          </a:bodyPr>
          <a:lstStyle/>
          <a:p>
            <a:pPr marL="204409" marR="5078" indent="-192347" defTabSz="1218804">
              <a:spcBef>
                <a:spcPts val="100"/>
              </a:spcBef>
              <a:defRPr/>
            </a:pPr>
            <a:r>
              <a:rPr lang="da-DK" sz="1100" dirty="0">
                <a:solidFill>
                  <a:srgbClr val="004567"/>
                </a:solidFill>
                <a:latin typeface="Inter"/>
                <a:cs typeface="Inter"/>
              </a:rPr>
              <a:t>Nedsat </a:t>
            </a:r>
            <a:r>
              <a:rPr lang="da-DK" sz="1100" dirty="0" err="1">
                <a:solidFill>
                  <a:srgbClr val="004567"/>
                </a:solidFill>
                <a:latin typeface="Inter"/>
                <a:cs typeface="Inter"/>
              </a:rPr>
              <a:t>saturation</a:t>
            </a:r>
            <a:r>
              <a:rPr lang="da-DK" sz="1100" dirty="0">
                <a:solidFill>
                  <a:srgbClr val="004567"/>
                </a:solidFill>
                <a:latin typeface="Inter"/>
                <a:cs typeface="Inter"/>
              </a:rPr>
              <a:t>,  lavt blodtryk</a:t>
            </a:r>
          </a:p>
          <a:p>
            <a:pPr marL="204409" marR="5078" indent="-192347" defTabSz="1218804">
              <a:spcBef>
                <a:spcPts val="100"/>
              </a:spcBef>
              <a:defRPr/>
            </a:pPr>
            <a:endParaRPr sz="1100" dirty="0">
              <a:solidFill>
                <a:srgbClr val="000000"/>
              </a:solidFill>
              <a:latin typeface="Inter"/>
              <a:cs typeface="Inter"/>
            </a:endParaRPr>
          </a:p>
        </p:txBody>
      </p:sp>
      <p:sp>
        <p:nvSpPr>
          <p:cNvPr id="75" name="object 11"/>
          <p:cNvSpPr/>
          <p:nvPr/>
        </p:nvSpPr>
        <p:spPr>
          <a:xfrm>
            <a:off x="7038966" y="5269195"/>
            <a:ext cx="1717286" cy="45707"/>
          </a:xfrm>
          <a:custGeom>
            <a:avLst/>
            <a:gdLst/>
            <a:ahLst/>
            <a:cxnLst/>
            <a:rect l="l" t="t" r="r" b="b"/>
            <a:pathLst>
              <a:path w="1865629">
                <a:moveTo>
                  <a:pt x="0" y="0"/>
                </a:moveTo>
                <a:lnTo>
                  <a:pt x="1865210" y="0"/>
                </a:lnTo>
              </a:path>
            </a:pathLst>
          </a:custGeom>
          <a:ln w="31750">
            <a:solidFill>
              <a:srgbClr val="636466"/>
            </a:solidFill>
          </a:ln>
        </p:spPr>
        <p:txBody>
          <a:bodyPr wrap="square" lIns="0" tIns="0" rIns="0" bIns="0" rtlCol="0"/>
          <a:lstStyle/>
          <a:p>
            <a:pPr defTabSz="1218804">
              <a:defRPr/>
            </a:pPr>
            <a:endParaRPr sz="2399">
              <a:solidFill>
                <a:srgbClr val="000000"/>
              </a:solidFill>
              <a:latin typeface="Verdana"/>
            </a:endParaRPr>
          </a:p>
        </p:txBody>
      </p:sp>
      <p:sp>
        <p:nvSpPr>
          <p:cNvPr id="76" name="object 12"/>
          <p:cNvSpPr/>
          <p:nvPr/>
        </p:nvSpPr>
        <p:spPr>
          <a:xfrm>
            <a:off x="9721318" y="5269194"/>
            <a:ext cx="785571" cy="45707"/>
          </a:xfrm>
          <a:custGeom>
            <a:avLst/>
            <a:gdLst/>
            <a:ahLst/>
            <a:cxnLst/>
            <a:rect l="l" t="t" r="r" b="b"/>
            <a:pathLst>
              <a:path w="913129">
                <a:moveTo>
                  <a:pt x="0" y="0"/>
                </a:moveTo>
                <a:lnTo>
                  <a:pt x="912672" y="0"/>
                </a:lnTo>
              </a:path>
            </a:pathLst>
          </a:custGeom>
          <a:ln w="31750">
            <a:solidFill>
              <a:srgbClr val="636466"/>
            </a:solidFill>
          </a:ln>
        </p:spPr>
        <p:txBody>
          <a:bodyPr wrap="square" lIns="0" tIns="0" rIns="0" bIns="0" rtlCol="0"/>
          <a:lstStyle/>
          <a:p>
            <a:pPr defTabSz="1218804">
              <a:defRPr/>
            </a:pPr>
            <a:endParaRPr sz="2399">
              <a:solidFill>
                <a:srgbClr val="000000"/>
              </a:solidFill>
              <a:latin typeface="Verdana"/>
            </a:endParaRPr>
          </a:p>
        </p:txBody>
      </p:sp>
      <p:sp>
        <p:nvSpPr>
          <p:cNvPr id="77" name="object 13"/>
          <p:cNvSpPr txBox="1"/>
          <p:nvPr/>
        </p:nvSpPr>
        <p:spPr>
          <a:xfrm>
            <a:off x="9682874" y="5765200"/>
            <a:ext cx="824015" cy="182054"/>
          </a:xfrm>
          <a:prstGeom prst="rect">
            <a:avLst/>
          </a:prstGeom>
        </p:spPr>
        <p:txBody>
          <a:bodyPr vert="horz" wrap="square" lIns="0" tIns="12697" rIns="0" bIns="0" rtlCol="0">
            <a:spAutoFit/>
          </a:bodyPr>
          <a:lstStyle/>
          <a:p>
            <a:pPr marL="12696" defTabSz="1218804">
              <a:spcBef>
                <a:spcPts val="100"/>
              </a:spcBef>
              <a:defRPr/>
            </a:pPr>
            <a:r>
              <a:rPr sz="1100" spc="-10" dirty="0">
                <a:solidFill>
                  <a:srgbClr val="004767"/>
                </a:solidFill>
                <a:latin typeface="Inter"/>
                <a:cs typeface="Inter"/>
              </a:rPr>
              <a:t>Kold</a:t>
            </a:r>
            <a:r>
              <a:rPr sz="1100" spc="-45" dirty="0">
                <a:solidFill>
                  <a:srgbClr val="004767"/>
                </a:solidFill>
                <a:latin typeface="Inter"/>
                <a:cs typeface="Inter"/>
              </a:rPr>
              <a:t> </a:t>
            </a:r>
            <a:r>
              <a:rPr sz="1100" spc="-5" dirty="0">
                <a:solidFill>
                  <a:srgbClr val="004767"/>
                </a:solidFill>
                <a:latin typeface="Inter"/>
                <a:cs typeface="Inter"/>
              </a:rPr>
              <a:t>iskæmi</a:t>
            </a:r>
            <a:endParaRPr sz="1100" dirty="0">
              <a:solidFill>
                <a:srgbClr val="000000"/>
              </a:solidFill>
              <a:latin typeface="Inter"/>
              <a:cs typeface="Inter"/>
            </a:endParaRPr>
          </a:p>
        </p:txBody>
      </p:sp>
      <p:sp>
        <p:nvSpPr>
          <p:cNvPr id="78" name="object 14"/>
          <p:cNvSpPr/>
          <p:nvPr/>
        </p:nvSpPr>
        <p:spPr>
          <a:xfrm flipV="1">
            <a:off x="5716331" y="5597928"/>
            <a:ext cx="3114049" cy="45707"/>
          </a:xfrm>
          <a:custGeom>
            <a:avLst/>
            <a:gdLst/>
            <a:ahLst/>
            <a:cxnLst/>
            <a:rect l="l" t="t" r="r" b="b"/>
            <a:pathLst>
              <a:path w="2903220" h="27939">
                <a:moveTo>
                  <a:pt x="-5048" y="13963"/>
                </a:moveTo>
                <a:lnTo>
                  <a:pt x="2908077" y="13963"/>
                </a:lnTo>
              </a:path>
            </a:pathLst>
          </a:custGeom>
          <a:ln w="28575">
            <a:solidFill>
              <a:srgbClr val="DA1A31"/>
            </a:solidFill>
            <a:headEnd type="none" w="med" len="med"/>
            <a:tailEnd type="none" w="med" len="med"/>
          </a:ln>
        </p:spPr>
        <p:txBody>
          <a:bodyPr wrap="square" lIns="0" tIns="0" rIns="0" bIns="0" rtlCol="0"/>
          <a:lstStyle/>
          <a:p>
            <a:pPr defTabSz="1218804">
              <a:defRPr/>
            </a:pPr>
            <a:endParaRPr sz="2399">
              <a:solidFill>
                <a:srgbClr val="000000"/>
              </a:solidFill>
              <a:latin typeface="Verdana"/>
            </a:endParaRPr>
          </a:p>
        </p:txBody>
      </p:sp>
      <p:sp>
        <p:nvSpPr>
          <p:cNvPr id="79" name="object 17"/>
          <p:cNvSpPr/>
          <p:nvPr/>
        </p:nvSpPr>
        <p:spPr>
          <a:xfrm>
            <a:off x="9721318" y="5569995"/>
            <a:ext cx="763706" cy="27933"/>
          </a:xfrm>
          <a:custGeom>
            <a:avLst/>
            <a:gdLst/>
            <a:ahLst/>
            <a:cxnLst/>
            <a:rect l="l" t="t" r="r" b="b"/>
            <a:pathLst>
              <a:path w="763904" h="27939">
                <a:moveTo>
                  <a:pt x="0" y="13963"/>
                </a:moveTo>
                <a:lnTo>
                  <a:pt x="17300" y="3490"/>
                </a:lnTo>
                <a:lnTo>
                  <a:pt x="38182" y="0"/>
                </a:lnTo>
                <a:lnTo>
                  <a:pt x="59064" y="3490"/>
                </a:lnTo>
                <a:lnTo>
                  <a:pt x="76365" y="13963"/>
                </a:lnTo>
                <a:lnTo>
                  <a:pt x="93671" y="24436"/>
                </a:lnTo>
                <a:lnTo>
                  <a:pt x="114554" y="27927"/>
                </a:lnTo>
                <a:lnTo>
                  <a:pt x="135436" y="24436"/>
                </a:lnTo>
                <a:lnTo>
                  <a:pt x="152742" y="13963"/>
                </a:lnTo>
                <a:lnTo>
                  <a:pt x="170043" y="3490"/>
                </a:lnTo>
                <a:lnTo>
                  <a:pt x="190925" y="0"/>
                </a:lnTo>
                <a:lnTo>
                  <a:pt x="211807" y="3490"/>
                </a:lnTo>
                <a:lnTo>
                  <a:pt x="229108" y="13963"/>
                </a:lnTo>
                <a:lnTo>
                  <a:pt x="246408" y="24436"/>
                </a:lnTo>
                <a:lnTo>
                  <a:pt x="267290" y="27927"/>
                </a:lnTo>
                <a:lnTo>
                  <a:pt x="288172" y="24436"/>
                </a:lnTo>
                <a:lnTo>
                  <a:pt x="305473" y="13963"/>
                </a:lnTo>
                <a:lnTo>
                  <a:pt x="322773" y="3490"/>
                </a:lnTo>
                <a:lnTo>
                  <a:pt x="343655" y="0"/>
                </a:lnTo>
                <a:lnTo>
                  <a:pt x="364537" y="3490"/>
                </a:lnTo>
                <a:lnTo>
                  <a:pt x="381838" y="13963"/>
                </a:lnTo>
                <a:lnTo>
                  <a:pt x="399144" y="24436"/>
                </a:lnTo>
                <a:lnTo>
                  <a:pt x="420027" y="27927"/>
                </a:lnTo>
                <a:lnTo>
                  <a:pt x="440909" y="24436"/>
                </a:lnTo>
                <a:lnTo>
                  <a:pt x="458216" y="13963"/>
                </a:lnTo>
                <a:lnTo>
                  <a:pt x="475516" y="3490"/>
                </a:lnTo>
                <a:lnTo>
                  <a:pt x="496398" y="0"/>
                </a:lnTo>
                <a:lnTo>
                  <a:pt x="517280" y="3490"/>
                </a:lnTo>
                <a:lnTo>
                  <a:pt x="534581" y="13963"/>
                </a:lnTo>
                <a:lnTo>
                  <a:pt x="551881" y="24436"/>
                </a:lnTo>
                <a:lnTo>
                  <a:pt x="572763" y="27927"/>
                </a:lnTo>
                <a:lnTo>
                  <a:pt x="593645" y="24436"/>
                </a:lnTo>
                <a:lnTo>
                  <a:pt x="610946" y="13963"/>
                </a:lnTo>
                <a:lnTo>
                  <a:pt x="628252" y="3490"/>
                </a:lnTo>
                <a:lnTo>
                  <a:pt x="649135" y="0"/>
                </a:lnTo>
                <a:lnTo>
                  <a:pt x="670017" y="3490"/>
                </a:lnTo>
                <a:lnTo>
                  <a:pt x="687324" y="13963"/>
                </a:lnTo>
                <a:lnTo>
                  <a:pt x="704624" y="24436"/>
                </a:lnTo>
                <a:lnTo>
                  <a:pt x="725506" y="27927"/>
                </a:lnTo>
                <a:lnTo>
                  <a:pt x="746388" y="24436"/>
                </a:lnTo>
                <a:lnTo>
                  <a:pt x="763689" y="13963"/>
                </a:lnTo>
              </a:path>
            </a:pathLst>
          </a:custGeom>
          <a:ln w="10096">
            <a:solidFill>
              <a:srgbClr val="004767"/>
            </a:solidFill>
            <a:headEnd type="none" w="med" len="med"/>
            <a:tailEnd type="none" w="med" len="med"/>
          </a:ln>
        </p:spPr>
        <p:txBody>
          <a:bodyPr wrap="square" lIns="0" tIns="0" rIns="0" bIns="0" rtlCol="0"/>
          <a:lstStyle/>
          <a:p>
            <a:pPr defTabSz="1218804">
              <a:defRPr/>
            </a:pPr>
            <a:endParaRPr sz="2399">
              <a:solidFill>
                <a:srgbClr val="000000"/>
              </a:solidFill>
              <a:latin typeface="Verdana"/>
            </a:endParaRPr>
          </a:p>
        </p:txBody>
      </p:sp>
      <p:sp>
        <p:nvSpPr>
          <p:cNvPr id="80" name="object 22"/>
          <p:cNvSpPr/>
          <p:nvPr/>
        </p:nvSpPr>
        <p:spPr>
          <a:xfrm>
            <a:off x="10537712" y="2721606"/>
            <a:ext cx="45707" cy="2294112"/>
          </a:xfrm>
          <a:custGeom>
            <a:avLst/>
            <a:gdLst/>
            <a:ahLst/>
            <a:cxnLst/>
            <a:rect l="l" t="t" r="r" b="b"/>
            <a:pathLst>
              <a:path h="2184400">
                <a:moveTo>
                  <a:pt x="0" y="0"/>
                </a:moveTo>
                <a:lnTo>
                  <a:pt x="0" y="2184247"/>
                </a:lnTo>
              </a:path>
            </a:pathLst>
          </a:custGeom>
          <a:ln w="19050">
            <a:solidFill>
              <a:srgbClr val="004767"/>
            </a:solidFill>
            <a:headEnd type="none" w="med" len="med"/>
            <a:tailEnd type="triangle" w="med" len="med"/>
          </a:ln>
        </p:spPr>
        <p:txBody>
          <a:bodyPr wrap="square" lIns="0" tIns="0" rIns="0" bIns="0" rtlCol="0"/>
          <a:lstStyle/>
          <a:p>
            <a:pPr defTabSz="1218804">
              <a:defRPr/>
            </a:pPr>
            <a:endParaRPr sz="2399">
              <a:solidFill>
                <a:srgbClr val="000000"/>
              </a:solidFill>
              <a:latin typeface="Verdana"/>
            </a:endParaRPr>
          </a:p>
        </p:txBody>
      </p:sp>
      <p:sp>
        <p:nvSpPr>
          <p:cNvPr id="81" name="object 24"/>
          <p:cNvSpPr/>
          <p:nvPr/>
        </p:nvSpPr>
        <p:spPr>
          <a:xfrm>
            <a:off x="822992" y="2377574"/>
            <a:ext cx="608172" cy="608172"/>
          </a:xfrm>
          <a:custGeom>
            <a:avLst/>
            <a:gdLst/>
            <a:ahLst/>
            <a:cxnLst/>
            <a:rect l="l" t="t" r="r" b="b"/>
            <a:pathLst>
              <a:path w="608330" h="608329">
                <a:moveTo>
                  <a:pt x="303872" y="0"/>
                </a:moveTo>
                <a:lnTo>
                  <a:pt x="254584" y="3977"/>
                </a:lnTo>
                <a:lnTo>
                  <a:pt x="207828" y="15491"/>
                </a:lnTo>
                <a:lnTo>
                  <a:pt x="164228" y="33916"/>
                </a:lnTo>
                <a:lnTo>
                  <a:pt x="124412" y="58628"/>
                </a:lnTo>
                <a:lnTo>
                  <a:pt x="89004" y="89000"/>
                </a:lnTo>
                <a:lnTo>
                  <a:pt x="58631" y="124406"/>
                </a:lnTo>
                <a:lnTo>
                  <a:pt x="33918" y="164223"/>
                </a:lnTo>
                <a:lnTo>
                  <a:pt x="15492" y="207823"/>
                </a:lnTo>
                <a:lnTo>
                  <a:pt x="3977" y="254581"/>
                </a:lnTo>
                <a:lnTo>
                  <a:pt x="0" y="303872"/>
                </a:lnTo>
                <a:lnTo>
                  <a:pt x="3977" y="353164"/>
                </a:lnTo>
                <a:lnTo>
                  <a:pt x="15492" y="399922"/>
                </a:lnTo>
                <a:lnTo>
                  <a:pt x="33918" y="443522"/>
                </a:lnTo>
                <a:lnTo>
                  <a:pt x="58631" y="483338"/>
                </a:lnTo>
                <a:lnTo>
                  <a:pt x="89004" y="518745"/>
                </a:lnTo>
                <a:lnTo>
                  <a:pt x="124412" y="549117"/>
                </a:lnTo>
                <a:lnTo>
                  <a:pt x="164228" y="573829"/>
                </a:lnTo>
                <a:lnTo>
                  <a:pt x="207828" y="592254"/>
                </a:lnTo>
                <a:lnTo>
                  <a:pt x="254584" y="603768"/>
                </a:lnTo>
                <a:lnTo>
                  <a:pt x="303872" y="607745"/>
                </a:lnTo>
                <a:lnTo>
                  <a:pt x="353161" y="603768"/>
                </a:lnTo>
                <a:lnTo>
                  <a:pt x="399917" y="592254"/>
                </a:lnTo>
                <a:lnTo>
                  <a:pt x="443517" y="573829"/>
                </a:lnTo>
                <a:lnTo>
                  <a:pt x="483333" y="549117"/>
                </a:lnTo>
                <a:lnTo>
                  <a:pt x="518741" y="518745"/>
                </a:lnTo>
                <a:lnTo>
                  <a:pt x="549114" y="483338"/>
                </a:lnTo>
                <a:lnTo>
                  <a:pt x="573826" y="443522"/>
                </a:lnTo>
                <a:lnTo>
                  <a:pt x="592253" y="399922"/>
                </a:lnTo>
                <a:lnTo>
                  <a:pt x="603768" y="353164"/>
                </a:lnTo>
                <a:lnTo>
                  <a:pt x="607745" y="303872"/>
                </a:lnTo>
                <a:lnTo>
                  <a:pt x="603768" y="254581"/>
                </a:lnTo>
                <a:lnTo>
                  <a:pt x="592253" y="207823"/>
                </a:lnTo>
                <a:lnTo>
                  <a:pt x="573826" y="164223"/>
                </a:lnTo>
                <a:lnTo>
                  <a:pt x="549114" y="124406"/>
                </a:lnTo>
                <a:lnTo>
                  <a:pt x="518741" y="89000"/>
                </a:lnTo>
                <a:lnTo>
                  <a:pt x="483333" y="58628"/>
                </a:lnTo>
                <a:lnTo>
                  <a:pt x="443517" y="33916"/>
                </a:lnTo>
                <a:lnTo>
                  <a:pt x="399917" y="15491"/>
                </a:lnTo>
                <a:lnTo>
                  <a:pt x="353161" y="3977"/>
                </a:lnTo>
                <a:lnTo>
                  <a:pt x="303872" y="0"/>
                </a:lnTo>
                <a:close/>
              </a:path>
            </a:pathLst>
          </a:custGeom>
          <a:solidFill>
            <a:srgbClr val="A7B8C6"/>
          </a:solidFill>
        </p:spPr>
        <p:txBody>
          <a:bodyPr wrap="square" lIns="0" tIns="0" rIns="0" bIns="0" rtlCol="0"/>
          <a:lstStyle/>
          <a:p>
            <a:pPr defTabSz="1218804">
              <a:defRPr/>
            </a:pPr>
            <a:endParaRPr sz="2399">
              <a:solidFill>
                <a:srgbClr val="000000"/>
              </a:solidFill>
              <a:latin typeface="Verdana"/>
            </a:endParaRPr>
          </a:p>
        </p:txBody>
      </p:sp>
      <p:sp>
        <p:nvSpPr>
          <p:cNvPr id="82" name="object 30"/>
          <p:cNvSpPr/>
          <p:nvPr/>
        </p:nvSpPr>
        <p:spPr>
          <a:xfrm flipH="1">
            <a:off x="8767888" y="2632633"/>
            <a:ext cx="45707" cy="2383084"/>
          </a:xfrm>
          <a:custGeom>
            <a:avLst/>
            <a:gdLst/>
            <a:ahLst/>
            <a:cxnLst/>
            <a:rect l="l" t="t" r="r" b="b"/>
            <a:pathLst>
              <a:path h="2367279">
                <a:moveTo>
                  <a:pt x="0" y="0"/>
                </a:moveTo>
                <a:lnTo>
                  <a:pt x="0" y="2367000"/>
                </a:lnTo>
              </a:path>
            </a:pathLst>
          </a:custGeom>
          <a:ln w="19050">
            <a:solidFill>
              <a:srgbClr val="004767"/>
            </a:solidFill>
            <a:headEnd type="none" w="med" len="med"/>
            <a:tailEnd type="triangle" w="med" len="med"/>
          </a:ln>
        </p:spPr>
        <p:txBody>
          <a:bodyPr wrap="square" lIns="0" tIns="0" rIns="0" bIns="0" rtlCol="0"/>
          <a:lstStyle/>
          <a:p>
            <a:pPr defTabSz="1218804">
              <a:defRPr/>
            </a:pPr>
            <a:endParaRPr sz="2399">
              <a:solidFill>
                <a:srgbClr val="000000"/>
              </a:solidFill>
              <a:latin typeface="Verdana"/>
            </a:endParaRPr>
          </a:p>
        </p:txBody>
      </p:sp>
      <p:sp>
        <p:nvSpPr>
          <p:cNvPr id="83" name="object 32"/>
          <p:cNvSpPr txBox="1"/>
          <p:nvPr/>
        </p:nvSpPr>
        <p:spPr>
          <a:xfrm>
            <a:off x="7898226" y="1977537"/>
            <a:ext cx="172675" cy="182054"/>
          </a:xfrm>
          <a:prstGeom prst="rect">
            <a:avLst/>
          </a:prstGeom>
        </p:spPr>
        <p:txBody>
          <a:bodyPr vert="horz" wrap="square" lIns="0" tIns="12697" rIns="0" bIns="0" rtlCol="0">
            <a:spAutoFit/>
          </a:bodyPr>
          <a:lstStyle/>
          <a:p>
            <a:pPr marL="12696" defTabSz="1218804">
              <a:spcBef>
                <a:spcPts val="100"/>
              </a:spcBef>
              <a:defRPr/>
            </a:pPr>
            <a:r>
              <a:rPr sz="1100" u="sng" dirty="0">
                <a:solidFill>
                  <a:srgbClr val="004767"/>
                </a:solidFill>
                <a:uFill>
                  <a:solidFill>
                    <a:srgbClr val="004767"/>
                  </a:solidFill>
                </a:uFill>
                <a:latin typeface="Times New Roman"/>
                <a:cs typeface="Times New Roman"/>
              </a:rPr>
              <a:t> </a:t>
            </a:r>
            <a:r>
              <a:rPr sz="1100" u="sng" spc="50" dirty="0">
                <a:solidFill>
                  <a:srgbClr val="004767"/>
                </a:solidFill>
                <a:uFill>
                  <a:solidFill>
                    <a:srgbClr val="004767"/>
                  </a:solidFill>
                </a:uFill>
                <a:latin typeface="Times New Roman"/>
                <a:cs typeface="Times New Roman"/>
              </a:rPr>
              <a:t> </a:t>
            </a:r>
            <a:endParaRPr sz="1100">
              <a:solidFill>
                <a:srgbClr val="000000"/>
              </a:solidFill>
              <a:latin typeface="Times New Roman"/>
              <a:cs typeface="Times New Roman"/>
            </a:endParaRPr>
          </a:p>
        </p:txBody>
      </p:sp>
      <p:sp>
        <p:nvSpPr>
          <p:cNvPr id="84" name="object 36"/>
          <p:cNvSpPr/>
          <p:nvPr/>
        </p:nvSpPr>
        <p:spPr>
          <a:xfrm>
            <a:off x="7091508" y="2649318"/>
            <a:ext cx="0" cy="2366664"/>
          </a:xfrm>
          <a:custGeom>
            <a:avLst/>
            <a:gdLst/>
            <a:ahLst/>
            <a:cxnLst/>
            <a:rect l="l" t="t" r="r" b="b"/>
            <a:pathLst>
              <a:path h="2367279">
                <a:moveTo>
                  <a:pt x="0" y="0"/>
                </a:moveTo>
                <a:lnTo>
                  <a:pt x="0" y="2367000"/>
                </a:lnTo>
              </a:path>
            </a:pathLst>
          </a:custGeom>
          <a:ln w="19050">
            <a:solidFill>
              <a:srgbClr val="004767"/>
            </a:solidFill>
            <a:headEnd type="none" w="med" len="med"/>
            <a:tailEnd type="triangle" w="med" len="med"/>
          </a:ln>
        </p:spPr>
        <p:txBody>
          <a:bodyPr wrap="square" lIns="0" tIns="0" rIns="0" bIns="0" rtlCol="0"/>
          <a:lstStyle/>
          <a:p>
            <a:pPr defTabSz="1218804">
              <a:defRPr/>
            </a:pPr>
            <a:endParaRPr sz="2399">
              <a:solidFill>
                <a:srgbClr val="000000"/>
              </a:solidFill>
              <a:latin typeface="Verdana"/>
            </a:endParaRPr>
          </a:p>
        </p:txBody>
      </p:sp>
      <p:sp>
        <p:nvSpPr>
          <p:cNvPr id="85" name="object 39"/>
          <p:cNvSpPr/>
          <p:nvPr/>
        </p:nvSpPr>
        <p:spPr>
          <a:xfrm>
            <a:off x="7206900" y="4243023"/>
            <a:ext cx="0" cy="0"/>
          </a:xfrm>
          <a:custGeom>
            <a:avLst/>
            <a:gdLst/>
            <a:ahLst/>
            <a:cxnLst/>
            <a:rect l="l" t="t" r="r" b="b"/>
            <a:pathLst>
              <a:path>
                <a:moveTo>
                  <a:pt x="0" y="0"/>
                </a:moveTo>
                <a:lnTo>
                  <a:pt x="0" y="0"/>
                </a:lnTo>
              </a:path>
            </a:pathLst>
          </a:custGeom>
          <a:ln w="38100">
            <a:solidFill>
              <a:srgbClr val="DA1A31"/>
            </a:solidFill>
          </a:ln>
        </p:spPr>
        <p:txBody>
          <a:bodyPr wrap="square" lIns="0" tIns="0" rIns="0" bIns="0" rtlCol="0"/>
          <a:lstStyle/>
          <a:p>
            <a:pPr defTabSz="1218804">
              <a:defRPr/>
            </a:pPr>
            <a:endParaRPr sz="2399">
              <a:solidFill>
                <a:srgbClr val="000000"/>
              </a:solidFill>
              <a:latin typeface="Verdana"/>
            </a:endParaRPr>
          </a:p>
        </p:txBody>
      </p:sp>
      <p:sp>
        <p:nvSpPr>
          <p:cNvPr id="86" name="object 40"/>
          <p:cNvSpPr/>
          <p:nvPr/>
        </p:nvSpPr>
        <p:spPr>
          <a:xfrm>
            <a:off x="7850851" y="4243023"/>
            <a:ext cx="0" cy="0"/>
          </a:xfrm>
          <a:custGeom>
            <a:avLst/>
            <a:gdLst/>
            <a:ahLst/>
            <a:cxnLst/>
            <a:rect l="l" t="t" r="r" b="b"/>
            <a:pathLst>
              <a:path>
                <a:moveTo>
                  <a:pt x="0" y="0"/>
                </a:moveTo>
                <a:lnTo>
                  <a:pt x="0" y="0"/>
                </a:lnTo>
              </a:path>
            </a:pathLst>
          </a:custGeom>
          <a:ln w="38100">
            <a:solidFill>
              <a:srgbClr val="DA1A31"/>
            </a:solidFill>
          </a:ln>
        </p:spPr>
        <p:txBody>
          <a:bodyPr wrap="square" lIns="0" tIns="0" rIns="0" bIns="0" rtlCol="0"/>
          <a:lstStyle/>
          <a:p>
            <a:pPr defTabSz="1218804">
              <a:defRPr/>
            </a:pPr>
            <a:endParaRPr sz="2399">
              <a:solidFill>
                <a:srgbClr val="000000"/>
              </a:solidFill>
              <a:latin typeface="Verdana"/>
            </a:endParaRPr>
          </a:p>
        </p:txBody>
      </p:sp>
      <p:sp>
        <p:nvSpPr>
          <p:cNvPr id="87" name="object 43"/>
          <p:cNvSpPr/>
          <p:nvPr/>
        </p:nvSpPr>
        <p:spPr>
          <a:xfrm flipV="1">
            <a:off x="7177368" y="3201955"/>
            <a:ext cx="1578883" cy="54790"/>
          </a:xfrm>
          <a:custGeom>
            <a:avLst/>
            <a:gdLst/>
            <a:ahLst/>
            <a:cxnLst/>
            <a:rect l="l" t="t" r="r" b="b"/>
            <a:pathLst>
              <a:path w="1393825">
                <a:moveTo>
                  <a:pt x="0" y="0"/>
                </a:moveTo>
                <a:lnTo>
                  <a:pt x="1393228" y="0"/>
                </a:lnTo>
              </a:path>
            </a:pathLst>
          </a:custGeom>
          <a:ln w="28575">
            <a:solidFill>
              <a:srgbClr val="DA1A31"/>
            </a:solidFill>
            <a:prstDash val="sysDash"/>
            <a:headEnd type="none" w="med" len="med"/>
            <a:tailEnd type="triangle" w="med" len="med"/>
          </a:ln>
        </p:spPr>
        <p:txBody>
          <a:bodyPr wrap="square" lIns="0" tIns="0" rIns="0" bIns="0" rtlCol="0"/>
          <a:lstStyle/>
          <a:p>
            <a:pPr defTabSz="1218804">
              <a:defRPr/>
            </a:pPr>
            <a:endParaRPr sz="2399">
              <a:solidFill>
                <a:srgbClr val="000000"/>
              </a:solidFill>
              <a:latin typeface="Verdana"/>
            </a:endParaRPr>
          </a:p>
        </p:txBody>
      </p:sp>
      <p:sp>
        <p:nvSpPr>
          <p:cNvPr id="88" name="object 44"/>
          <p:cNvSpPr/>
          <p:nvPr/>
        </p:nvSpPr>
        <p:spPr>
          <a:xfrm>
            <a:off x="7220031" y="3249650"/>
            <a:ext cx="0" cy="0"/>
          </a:xfrm>
          <a:custGeom>
            <a:avLst/>
            <a:gdLst/>
            <a:ahLst/>
            <a:cxnLst/>
            <a:rect l="l" t="t" r="r" b="b"/>
            <a:pathLst>
              <a:path>
                <a:moveTo>
                  <a:pt x="0" y="0"/>
                </a:moveTo>
                <a:lnTo>
                  <a:pt x="0" y="0"/>
                </a:lnTo>
              </a:path>
            </a:pathLst>
          </a:custGeom>
          <a:ln w="38100">
            <a:solidFill>
              <a:srgbClr val="DA1A31"/>
            </a:solidFill>
          </a:ln>
        </p:spPr>
        <p:txBody>
          <a:bodyPr wrap="square" lIns="0" tIns="0" rIns="0" bIns="0" rtlCol="0"/>
          <a:lstStyle/>
          <a:p>
            <a:pPr defTabSz="1218804">
              <a:defRPr/>
            </a:pPr>
            <a:endParaRPr sz="2399">
              <a:solidFill>
                <a:srgbClr val="000000"/>
              </a:solidFill>
              <a:latin typeface="Verdana"/>
            </a:endParaRPr>
          </a:p>
        </p:txBody>
      </p:sp>
      <p:sp>
        <p:nvSpPr>
          <p:cNvPr id="89" name="object 45"/>
          <p:cNvSpPr/>
          <p:nvPr/>
        </p:nvSpPr>
        <p:spPr>
          <a:xfrm>
            <a:off x="8725834" y="3249650"/>
            <a:ext cx="0" cy="0"/>
          </a:xfrm>
          <a:custGeom>
            <a:avLst/>
            <a:gdLst/>
            <a:ahLst/>
            <a:cxnLst/>
            <a:rect l="l" t="t" r="r" b="b"/>
            <a:pathLst>
              <a:path>
                <a:moveTo>
                  <a:pt x="0" y="0"/>
                </a:moveTo>
                <a:lnTo>
                  <a:pt x="0" y="0"/>
                </a:lnTo>
              </a:path>
            </a:pathLst>
          </a:custGeom>
          <a:ln w="38100">
            <a:solidFill>
              <a:srgbClr val="DA1A31"/>
            </a:solidFill>
          </a:ln>
        </p:spPr>
        <p:txBody>
          <a:bodyPr wrap="square" lIns="0" tIns="0" rIns="0" bIns="0" rtlCol="0"/>
          <a:lstStyle/>
          <a:p>
            <a:pPr defTabSz="1218804">
              <a:defRPr/>
            </a:pPr>
            <a:endParaRPr sz="2399">
              <a:solidFill>
                <a:srgbClr val="000000"/>
              </a:solidFill>
              <a:latin typeface="Verdana"/>
            </a:endParaRPr>
          </a:p>
        </p:txBody>
      </p:sp>
      <p:sp>
        <p:nvSpPr>
          <p:cNvPr id="90" name="object 49"/>
          <p:cNvSpPr/>
          <p:nvPr/>
        </p:nvSpPr>
        <p:spPr>
          <a:xfrm>
            <a:off x="6772683" y="2207456"/>
            <a:ext cx="608172" cy="608172"/>
          </a:xfrm>
          <a:custGeom>
            <a:avLst/>
            <a:gdLst/>
            <a:ahLst/>
            <a:cxnLst/>
            <a:rect l="l" t="t" r="r" b="b"/>
            <a:pathLst>
              <a:path w="608329" h="608330">
                <a:moveTo>
                  <a:pt x="303872" y="0"/>
                </a:moveTo>
                <a:lnTo>
                  <a:pt x="254584" y="3977"/>
                </a:lnTo>
                <a:lnTo>
                  <a:pt x="207828" y="15491"/>
                </a:lnTo>
                <a:lnTo>
                  <a:pt x="164228" y="33916"/>
                </a:lnTo>
                <a:lnTo>
                  <a:pt x="124412" y="58628"/>
                </a:lnTo>
                <a:lnTo>
                  <a:pt x="89004" y="89000"/>
                </a:lnTo>
                <a:lnTo>
                  <a:pt x="58631" y="124406"/>
                </a:lnTo>
                <a:lnTo>
                  <a:pt x="33918" y="164223"/>
                </a:lnTo>
                <a:lnTo>
                  <a:pt x="15492" y="207823"/>
                </a:lnTo>
                <a:lnTo>
                  <a:pt x="3977" y="254581"/>
                </a:lnTo>
                <a:lnTo>
                  <a:pt x="0" y="303872"/>
                </a:lnTo>
                <a:lnTo>
                  <a:pt x="3977" y="353164"/>
                </a:lnTo>
                <a:lnTo>
                  <a:pt x="15492" y="399922"/>
                </a:lnTo>
                <a:lnTo>
                  <a:pt x="33918" y="443522"/>
                </a:lnTo>
                <a:lnTo>
                  <a:pt x="58631" y="483338"/>
                </a:lnTo>
                <a:lnTo>
                  <a:pt x="89004" y="518745"/>
                </a:lnTo>
                <a:lnTo>
                  <a:pt x="124412" y="549117"/>
                </a:lnTo>
                <a:lnTo>
                  <a:pt x="164228" y="573829"/>
                </a:lnTo>
                <a:lnTo>
                  <a:pt x="207828" y="592254"/>
                </a:lnTo>
                <a:lnTo>
                  <a:pt x="254584" y="603768"/>
                </a:lnTo>
                <a:lnTo>
                  <a:pt x="303872" y="607745"/>
                </a:lnTo>
                <a:lnTo>
                  <a:pt x="353161" y="603768"/>
                </a:lnTo>
                <a:lnTo>
                  <a:pt x="399917" y="592254"/>
                </a:lnTo>
                <a:lnTo>
                  <a:pt x="443517" y="573829"/>
                </a:lnTo>
                <a:lnTo>
                  <a:pt x="483333" y="549117"/>
                </a:lnTo>
                <a:lnTo>
                  <a:pt x="518741" y="518745"/>
                </a:lnTo>
                <a:lnTo>
                  <a:pt x="549114" y="483338"/>
                </a:lnTo>
                <a:lnTo>
                  <a:pt x="573826" y="443522"/>
                </a:lnTo>
                <a:lnTo>
                  <a:pt x="592253" y="399922"/>
                </a:lnTo>
                <a:lnTo>
                  <a:pt x="603768" y="353164"/>
                </a:lnTo>
                <a:lnTo>
                  <a:pt x="607745" y="303872"/>
                </a:lnTo>
                <a:lnTo>
                  <a:pt x="603768" y="254581"/>
                </a:lnTo>
                <a:lnTo>
                  <a:pt x="592253" y="207823"/>
                </a:lnTo>
                <a:lnTo>
                  <a:pt x="573826" y="164223"/>
                </a:lnTo>
                <a:lnTo>
                  <a:pt x="549114" y="124406"/>
                </a:lnTo>
                <a:lnTo>
                  <a:pt x="518741" y="89000"/>
                </a:lnTo>
                <a:lnTo>
                  <a:pt x="483333" y="58628"/>
                </a:lnTo>
                <a:lnTo>
                  <a:pt x="443517" y="33916"/>
                </a:lnTo>
                <a:lnTo>
                  <a:pt x="399917" y="15491"/>
                </a:lnTo>
                <a:lnTo>
                  <a:pt x="353161" y="3977"/>
                </a:lnTo>
                <a:lnTo>
                  <a:pt x="303872" y="0"/>
                </a:lnTo>
                <a:close/>
              </a:path>
            </a:pathLst>
          </a:custGeom>
          <a:solidFill>
            <a:srgbClr val="A7B8C6"/>
          </a:solidFill>
        </p:spPr>
        <p:txBody>
          <a:bodyPr wrap="square" lIns="0" tIns="0" rIns="0" bIns="0" rtlCol="0"/>
          <a:lstStyle/>
          <a:p>
            <a:pPr defTabSz="1218804">
              <a:defRPr/>
            </a:pPr>
            <a:endParaRPr sz="2399">
              <a:solidFill>
                <a:srgbClr val="000000"/>
              </a:solidFill>
              <a:latin typeface="Verdana"/>
            </a:endParaRPr>
          </a:p>
        </p:txBody>
      </p:sp>
      <p:sp>
        <p:nvSpPr>
          <p:cNvPr id="91" name="object 50"/>
          <p:cNvSpPr txBox="1"/>
          <p:nvPr/>
        </p:nvSpPr>
        <p:spPr>
          <a:xfrm>
            <a:off x="7911178" y="1876501"/>
            <a:ext cx="152995" cy="182054"/>
          </a:xfrm>
          <a:prstGeom prst="rect">
            <a:avLst/>
          </a:prstGeom>
        </p:spPr>
        <p:txBody>
          <a:bodyPr vert="horz" wrap="square" lIns="0" tIns="12697" rIns="0" bIns="0" rtlCol="0">
            <a:spAutoFit/>
          </a:bodyPr>
          <a:lstStyle/>
          <a:p>
            <a:pPr marL="12696" defTabSz="1218804">
              <a:spcBef>
                <a:spcPts val="100"/>
              </a:spcBef>
              <a:defRPr/>
            </a:pPr>
            <a:r>
              <a:rPr sz="1100" u="dbl" dirty="0">
                <a:solidFill>
                  <a:srgbClr val="004767"/>
                </a:solidFill>
                <a:uFill>
                  <a:solidFill>
                    <a:srgbClr val="004767"/>
                  </a:solidFill>
                </a:uFill>
                <a:latin typeface="Times New Roman"/>
                <a:cs typeface="Times New Roman"/>
              </a:rPr>
              <a:t> </a:t>
            </a:r>
            <a:r>
              <a:rPr sz="1100" u="dbl" spc="-100" dirty="0">
                <a:solidFill>
                  <a:srgbClr val="004767"/>
                </a:solidFill>
                <a:uFill>
                  <a:solidFill>
                    <a:srgbClr val="004767"/>
                  </a:solidFill>
                </a:uFill>
                <a:latin typeface="Times New Roman"/>
                <a:cs typeface="Times New Roman"/>
              </a:rPr>
              <a:t> </a:t>
            </a:r>
            <a:endParaRPr sz="1100">
              <a:solidFill>
                <a:srgbClr val="000000"/>
              </a:solidFill>
              <a:latin typeface="Times New Roman"/>
              <a:cs typeface="Times New Roman"/>
            </a:endParaRPr>
          </a:p>
        </p:txBody>
      </p:sp>
      <p:sp>
        <p:nvSpPr>
          <p:cNvPr id="92" name="object 56"/>
          <p:cNvSpPr/>
          <p:nvPr/>
        </p:nvSpPr>
        <p:spPr>
          <a:xfrm>
            <a:off x="1280667" y="4243023"/>
            <a:ext cx="0" cy="0"/>
          </a:xfrm>
          <a:custGeom>
            <a:avLst/>
            <a:gdLst/>
            <a:ahLst/>
            <a:cxnLst/>
            <a:rect l="l" t="t" r="r" b="b"/>
            <a:pathLst>
              <a:path>
                <a:moveTo>
                  <a:pt x="0" y="0"/>
                </a:moveTo>
                <a:lnTo>
                  <a:pt x="0" y="0"/>
                </a:lnTo>
              </a:path>
            </a:pathLst>
          </a:custGeom>
          <a:ln w="38100">
            <a:solidFill>
              <a:srgbClr val="DA1A31"/>
            </a:solidFill>
          </a:ln>
        </p:spPr>
        <p:txBody>
          <a:bodyPr wrap="square" lIns="0" tIns="0" rIns="0" bIns="0" rtlCol="0"/>
          <a:lstStyle/>
          <a:p>
            <a:pPr defTabSz="1218804">
              <a:defRPr/>
            </a:pPr>
            <a:endParaRPr sz="2399">
              <a:solidFill>
                <a:srgbClr val="000000"/>
              </a:solidFill>
              <a:latin typeface="Verdana"/>
            </a:endParaRPr>
          </a:p>
        </p:txBody>
      </p:sp>
      <p:sp>
        <p:nvSpPr>
          <p:cNvPr id="93" name="object 57"/>
          <p:cNvSpPr/>
          <p:nvPr/>
        </p:nvSpPr>
        <p:spPr>
          <a:xfrm>
            <a:off x="3584038" y="4243023"/>
            <a:ext cx="0" cy="0"/>
          </a:xfrm>
          <a:custGeom>
            <a:avLst/>
            <a:gdLst/>
            <a:ahLst/>
            <a:cxnLst/>
            <a:rect l="l" t="t" r="r" b="b"/>
            <a:pathLst>
              <a:path>
                <a:moveTo>
                  <a:pt x="0" y="0"/>
                </a:moveTo>
                <a:lnTo>
                  <a:pt x="0" y="0"/>
                </a:lnTo>
              </a:path>
            </a:pathLst>
          </a:custGeom>
          <a:ln w="38100">
            <a:solidFill>
              <a:srgbClr val="DA1A31"/>
            </a:solidFill>
          </a:ln>
        </p:spPr>
        <p:txBody>
          <a:bodyPr wrap="square" lIns="0" tIns="0" rIns="0" bIns="0" rtlCol="0"/>
          <a:lstStyle/>
          <a:p>
            <a:pPr defTabSz="1218804">
              <a:defRPr/>
            </a:pPr>
            <a:endParaRPr sz="2399">
              <a:solidFill>
                <a:srgbClr val="000000"/>
              </a:solidFill>
              <a:latin typeface="Verdana"/>
            </a:endParaRPr>
          </a:p>
        </p:txBody>
      </p:sp>
      <p:sp>
        <p:nvSpPr>
          <p:cNvPr id="94" name="object 61"/>
          <p:cNvSpPr/>
          <p:nvPr/>
        </p:nvSpPr>
        <p:spPr>
          <a:xfrm>
            <a:off x="9626931" y="1651729"/>
            <a:ext cx="0" cy="3363989"/>
          </a:xfrm>
          <a:custGeom>
            <a:avLst/>
            <a:gdLst/>
            <a:ahLst/>
            <a:cxnLst/>
            <a:rect l="l" t="t" r="r" b="b"/>
            <a:pathLst>
              <a:path h="3364865">
                <a:moveTo>
                  <a:pt x="0" y="0"/>
                </a:moveTo>
                <a:lnTo>
                  <a:pt x="0" y="3364712"/>
                </a:lnTo>
              </a:path>
            </a:pathLst>
          </a:custGeom>
          <a:ln w="19050">
            <a:solidFill>
              <a:srgbClr val="004767"/>
            </a:solidFill>
            <a:headEnd type="none" w="med" len="med"/>
            <a:tailEnd type="triangle" w="med" len="med"/>
          </a:ln>
        </p:spPr>
        <p:txBody>
          <a:bodyPr wrap="square" lIns="0" tIns="0" rIns="0" bIns="0" rtlCol="0"/>
          <a:lstStyle/>
          <a:p>
            <a:pPr defTabSz="1218804">
              <a:defRPr/>
            </a:pPr>
            <a:endParaRPr sz="2399">
              <a:solidFill>
                <a:srgbClr val="000000"/>
              </a:solidFill>
              <a:latin typeface="Verdana"/>
            </a:endParaRPr>
          </a:p>
        </p:txBody>
      </p:sp>
      <p:sp>
        <p:nvSpPr>
          <p:cNvPr id="95" name="object 63"/>
          <p:cNvSpPr/>
          <p:nvPr/>
        </p:nvSpPr>
        <p:spPr>
          <a:xfrm>
            <a:off x="8886518" y="5269195"/>
            <a:ext cx="664651" cy="45707"/>
          </a:xfrm>
          <a:custGeom>
            <a:avLst/>
            <a:gdLst/>
            <a:ahLst/>
            <a:cxnLst/>
            <a:rect l="l" t="t" r="r" b="b"/>
            <a:pathLst>
              <a:path w="549275">
                <a:moveTo>
                  <a:pt x="0" y="0"/>
                </a:moveTo>
                <a:lnTo>
                  <a:pt x="549021" y="0"/>
                </a:lnTo>
              </a:path>
            </a:pathLst>
          </a:custGeom>
          <a:ln w="31750">
            <a:solidFill>
              <a:srgbClr val="636466"/>
            </a:solidFill>
          </a:ln>
        </p:spPr>
        <p:txBody>
          <a:bodyPr wrap="square" lIns="0" tIns="0" rIns="0" bIns="0" rtlCol="0"/>
          <a:lstStyle/>
          <a:p>
            <a:pPr defTabSz="1218804">
              <a:defRPr/>
            </a:pPr>
            <a:endParaRPr sz="2399">
              <a:solidFill>
                <a:srgbClr val="000000"/>
              </a:solidFill>
              <a:latin typeface="Verdana"/>
            </a:endParaRPr>
          </a:p>
        </p:txBody>
      </p:sp>
      <p:sp>
        <p:nvSpPr>
          <p:cNvPr id="96" name="object 64"/>
          <p:cNvSpPr/>
          <p:nvPr/>
        </p:nvSpPr>
        <p:spPr>
          <a:xfrm>
            <a:off x="3650103" y="5269196"/>
            <a:ext cx="247586" cy="0"/>
          </a:xfrm>
          <a:custGeom>
            <a:avLst/>
            <a:gdLst/>
            <a:ahLst/>
            <a:cxnLst/>
            <a:rect l="l" t="t" r="r" b="b"/>
            <a:pathLst>
              <a:path w="247650">
                <a:moveTo>
                  <a:pt x="0" y="0"/>
                </a:moveTo>
                <a:lnTo>
                  <a:pt x="247243" y="0"/>
                </a:lnTo>
              </a:path>
            </a:pathLst>
          </a:custGeom>
          <a:ln w="31750">
            <a:solidFill>
              <a:srgbClr val="636466"/>
            </a:solidFill>
          </a:ln>
        </p:spPr>
        <p:txBody>
          <a:bodyPr wrap="square" lIns="0" tIns="0" rIns="0" bIns="0" rtlCol="0"/>
          <a:lstStyle/>
          <a:p>
            <a:pPr defTabSz="1218804">
              <a:defRPr/>
            </a:pPr>
            <a:endParaRPr sz="2399">
              <a:solidFill>
                <a:srgbClr val="000000"/>
              </a:solidFill>
              <a:latin typeface="Verdana"/>
            </a:endParaRPr>
          </a:p>
        </p:txBody>
      </p:sp>
      <p:sp>
        <p:nvSpPr>
          <p:cNvPr id="97" name="object 67"/>
          <p:cNvSpPr/>
          <p:nvPr/>
        </p:nvSpPr>
        <p:spPr>
          <a:xfrm flipH="1">
            <a:off x="5627056" y="2832025"/>
            <a:ext cx="45707" cy="880786"/>
          </a:xfrm>
          <a:custGeom>
            <a:avLst/>
            <a:gdLst/>
            <a:ahLst/>
            <a:cxnLst/>
            <a:rect l="l" t="t" r="r" b="b"/>
            <a:pathLst>
              <a:path h="774700">
                <a:moveTo>
                  <a:pt x="0" y="0"/>
                </a:moveTo>
                <a:lnTo>
                  <a:pt x="0" y="774395"/>
                </a:lnTo>
              </a:path>
            </a:pathLst>
          </a:custGeom>
          <a:ln w="19050">
            <a:solidFill>
              <a:srgbClr val="004767"/>
            </a:solidFill>
          </a:ln>
        </p:spPr>
        <p:txBody>
          <a:bodyPr wrap="square" lIns="0" tIns="0" rIns="0" bIns="0" rtlCol="0"/>
          <a:lstStyle/>
          <a:p>
            <a:pPr defTabSz="1218804">
              <a:defRPr/>
            </a:pPr>
            <a:endParaRPr sz="2399">
              <a:solidFill>
                <a:srgbClr val="000000"/>
              </a:solidFill>
              <a:latin typeface="Verdana"/>
            </a:endParaRPr>
          </a:p>
        </p:txBody>
      </p:sp>
      <p:sp>
        <p:nvSpPr>
          <p:cNvPr id="98" name="object 68"/>
          <p:cNvSpPr/>
          <p:nvPr/>
        </p:nvSpPr>
        <p:spPr>
          <a:xfrm>
            <a:off x="7935076" y="2136162"/>
            <a:ext cx="45707" cy="762643"/>
          </a:xfrm>
          <a:custGeom>
            <a:avLst/>
            <a:gdLst/>
            <a:ahLst/>
            <a:cxnLst/>
            <a:rect l="l" t="t" r="r" b="b"/>
            <a:pathLst>
              <a:path h="624839">
                <a:moveTo>
                  <a:pt x="0" y="0"/>
                </a:moveTo>
                <a:lnTo>
                  <a:pt x="0" y="624725"/>
                </a:lnTo>
              </a:path>
            </a:pathLst>
          </a:custGeom>
          <a:ln w="19050">
            <a:solidFill>
              <a:srgbClr val="004767"/>
            </a:solidFill>
          </a:ln>
        </p:spPr>
        <p:txBody>
          <a:bodyPr wrap="square" lIns="0" tIns="0" rIns="0" bIns="0" rtlCol="0"/>
          <a:lstStyle/>
          <a:p>
            <a:pPr defTabSz="1218804">
              <a:defRPr/>
            </a:pPr>
            <a:endParaRPr sz="2399">
              <a:solidFill>
                <a:srgbClr val="000000"/>
              </a:solidFill>
              <a:latin typeface="Verdana"/>
            </a:endParaRPr>
          </a:p>
        </p:txBody>
      </p:sp>
      <p:sp>
        <p:nvSpPr>
          <p:cNvPr id="99" name="object 73"/>
          <p:cNvSpPr/>
          <p:nvPr/>
        </p:nvSpPr>
        <p:spPr>
          <a:xfrm>
            <a:off x="7624299" y="1548188"/>
            <a:ext cx="608172" cy="608172"/>
          </a:xfrm>
          <a:custGeom>
            <a:avLst/>
            <a:gdLst/>
            <a:ahLst/>
            <a:cxnLst/>
            <a:rect l="l" t="t" r="r" b="b"/>
            <a:pathLst>
              <a:path w="608329" h="608330">
                <a:moveTo>
                  <a:pt x="303872" y="0"/>
                </a:moveTo>
                <a:lnTo>
                  <a:pt x="254584" y="3977"/>
                </a:lnTo>
                <a:lnTo>
                  <a:pt x="207828" y="15491"/>
                </a:lnTo>
                <a:lnTo>
                  <a:pt x="164228" y="33916"/>
                </a:lnTo>
                <a:lnTo>
                  <a:pt x="124412" y="58628"/>
                </a:lnTo>
                <a:lnTo>
                  <a:pt x="89004" y="89000"/>
                </a:lnTo>
                <a:lnTo>
                  <a:pt x="58631" y="124406"/>
                </a:lnTo>
                <a:lnTo>
                  <a:pt x="33918" y="164223"/>
                </a:lnTo>
                <a:lnTo>
                  <a:pt x="15492" y="207823"/>
                </a:lnTo>
                <a:lnTo>
                  <a:pt x="3977" y="254581"/>
                </a:lnTo>
                <a:lnTo>
                  <a:pt x="0" y="303872"/>
                </a:lnTo>
                <a:lnTo>
                  <a:pt x="3977" y="353164"/>
                </a:lnTo>
                <a:lnTo>
                  <a:pt x="15492" y="399922"/>
                </a:lnTo>
                <a:lnTo>
                  <a:pt x="33918" y="443522"/>
                </a:lnTo>
                <a:lnTo>
                  <a:pt x="58631" y="483338"/>
                </a:lnTo>
                <a:lnTo>
                  <a:pt x="89004" y="518745"/>
                </a:lnTo>
                <a:lnTo>
                  <a:pt x="124412" y="549117"/>
                </a:lnTo>
                <a:lnTo>
                  <a:pt x="164228" y="573829"/>
                </a:lnTo>
                <a:lnTo>
                  <a:pt x="207828" y="592254"/>
                </a:lnTo>
                <a:lnTo>
                  <a:pt x="254584" y="603768"/>
                </a:lnTo>
                <a:lnTo>
                  <a:pt x="303872" y="607745"/>
                </a:lnTo>
                <a:lnTo>
                  <a:pt x="353161" y="603768"/>
                </a:lnTo>
                <a:lnTo>
                  <a:pt x="399917" y="592254"/>
                </a:lnTo>
                <a:lnTo>
                  <a:pt x="443517" y="573829"/>
                </a:lnTo>
                <a:lnTo>
                  <a:pt x="483333" y="549117"/>
                </a:lnTo>
                <a:lnTo>
                  <a:pt x="518741" y="518745"/>
                </a:lnTo>
                <a:lnTo>
                  <a:pt x="549114" y="483338"/>
                </a:lnTo>
                <a:lnTo>
                  <a:pt x="573826" y="443522"/>
                </a:lnTo>
                <a:lnTo>
                  <a:pt x="592253" y="399922"/>
                </a:lnTo>
                <a:lnTo>
                  <a:pt x="603768" y="353164"/>
                </a:lnTo>
                <a:lnTo>
                  <a:pt x="607745" y="303872"/>
                </a:lnTo>
                <a:lnTo>
                  <a:pt x="603768" y="254581"/>
                </a:lnTo>
                <a:lnTo>
                  <a:pt x="592253" y="207823"/>
                </a:lnTo>
                <a:lnTo>
                  <a:pt x="573826" y="164223"/>
                </a:lnTo>
                <a:lnTo>
                  <a:pt x="549114" y="124406"/>
                </a:lnTo>
                <a:lnTo>
                  <a:pt x="518741" y="89000"/>
                </a:lnTo>
                <a:lnTo>
                  <a:pt x="483333" y="58628"/>
                </a:lnTo>
                <a:lnTo>
                  <a:pt x="443517" y="33916"/>
                </a:lnTo>
                <a:lnTo>
                  <a:pt x="399917" y="15491"/>
                </a:lnTo>
                <a:lnTo>
                  <a:pt x="353161" y="3977"/>
                </a:lnTo>
                <a:lnTo>
                  <a:pt x="303872" y="0"/>
                </a:lnTo>
                <a:close/>
              </a:path>
            </a:pathLst>
          </a:custGeom>
          <a:solidFill>
            <a:srgbClr val="A7B8C6"/>
          </a:solidFill>
        </p:spPr>
        <p:txBody>
          <a:bodyPr wrap="square" lIns="0" tIns="0" rIns="0" bIns="0" rtlCol="0"/>
          <a:lstStyle/>
          <a:p>
            <a:pPr defTabSz="1218804">
              <a:defRPr/>
            </a:pPr>
            <a:endParaRPr sz="2399">
              <a:solidFill>
                <a:srgbClr val="000000"/>
              </a:solidFill>
              <a:latin typeface="Verdana"/>
            </a:endParaRPr>
          </a:p>
        </p:txBody>
      </p:sp>
      <p:sp>
        <p:nvSpPr>
          <p:cNvPr id="100" name="object 77"/>
          <p:cNvSpPr/>
          <p:nvPr/>
        </p:nvSpPr>
        <p:spPr>
          <a:xfrm>
            <a:off x="10241423" y="2235123"/>
            <a:ext cx="608172" cy="608172"/>
          </a:xfrm>
          <a:custGeom>
            <a:avLst/>
            <a:gdLst/>
            <a:ahLst/>
            <a:cxnLst/>
            <a:rect l="l" t="t" r="r" b="b"/>
            <a:pathLst>
              <a:path w="608329" h="608329">
                <a:moveTo>
                  <a:pt x="303872" y="0"/>
                </a:moveTo>
                <a:lnTo>
                  <a:pt x="254584" y="3977"/>
                </a:lnTo>
                <a:lnTo>
                  <a:pt x="207828" y="15491"/>
                </a:lnTo>
                <a:lnTo>
                  <a:pt x="164228" y="33916"/>
                </a:lnTo>
                <a:lnTo>
                  <a:pt x="124412" y="58628"/>
                </a:lnTo>
                <a:lnTo>
                  <a:pt x="89004" y="89000"/>
                </a:lnTo>
                <a:lnTo>
                  <a:pt x="58631" y="124406"/>
                </a:lnTo>
                <a:lnTo>
                  <a:pt x="33918" y="164223"/>
                </a:lnTo>
                <a:lnTo>
                  <a:pt x="15492" y="207823"/>
                </a:lnTo>
                <a:lnTo>
                  <a:pt x="3977" y="254581"/>
                </a:lnTo>
                <a:lnTo>
                  <a:pt x="0" y="303872"/>
                </a:lnTo>
                <a:lnTo>
                  <a:pt x="3977" y="353164"/>
                </a:lnTo>
                <a:lnTo>
                  <a:pt x="15492" y="399922"/>
                </a:lnTo>
                <a:lnTo>
                  <a:pt x="33918" y="443522"/>
                </a:lnTo>
                <a:lnTo>
                  <a:pt x="58631" y="483338"/>
                </a:lnTo>
                <a:lnTo>
                  <a:pt x="89004" y="518745"/>
                </a:lnTo>
                <a:lnTo>
                  <a:pt x="124412" y="549117"/>
                </a:lnTo>
                <a:lnTo>
                  <a:pt x="164228" y="573829"/>
                </a:lnTo>
                <a:lnTo>
                  <a:pt x="207828" y="592254"/>
                </a:lnTo>
                <a:lnTo>
                  <a:pt x="254584" y="603768"/>
                </a:lnTo>
                <a:lnTo>
                  <a:pt x="303872" y="607745"/>
                </a:lnTo>
                <a:lnTo>
                  <a:pt x="353161" y="603768"/>
                </a:lnTo>
                <a:lnTo>
                  <a:pt x="399917" y="592254"/>
                </a:lnTo>
                <a:lnTo>
                  <a:pt x="443517" y="573829"/>
                </a:lnTo>
                <a:lnTo>
                  <a:pt x="483333" y="549117"/>
                </a:lnTo>
                <a:lnTo>
                  <a:pt x="518741" y="518745"/>
                </a:lnTo>
                <a:lnTo>
                  <a:pt x="549114" y="483338"/>
                </a:lnTo>
                <a:lnTo>
                  <a:pt x="573826" y="443522"/>
                </a:lnTo>
                <a:lnTo>
                  <a:pt x="592253" y="399922"/>
                </a:lnTo>
                <a:lnTo>
                  <a:pt x="603768" y="353164"/>
                </a:lnTo>
                <a:lnTo>
                  <a:pt x="607745" y="303872"/>
                </a:lnTo>
                <a:lnTo>
                  <a:pt x="603768" y="254581"/>
                </a:lnTo>
                <a:lnTo>
                  <a:pt x="592253" y="207823"/>
                </a:lnTo>
                <a:lnTo>
                  <a:pt x="573826" y="164223"/>
                </a:lnTo>
                <a:lnTo>
                  <a:pt x="549114" y="124406"/>
                </a:lnTo>
                <a:lnTo>
                  <a:pt x="518741" y="89000"/>
                </a:lnTo>
                <a:lnTo>
                  <a:pt x="483333" y="58628"/>
                </a:lnTo>
                <a:lnTo>
                  <a:pt x="443517" y="33916"/>
                </a:lnTo>
                <a:lnTo>
                  <a:pt x="399917" y="15491"/>
                </a:lnTo>
                <a:lnTo>
                  <a:pt x="353161" y="3977"/>
                </a:lnTo>
                <a:lnTo>
                  <a:pt x="303872" y="0"/>
                </a:lnTo>
                <a:close/>
              </a:path>
            </a:pathLst>
          </a:custGeom>
          <a:solidFill>
            <a:srgbClr val="A7B8C6"/>
          </a:solidFill>
        </p:spPr>
        <p:txBody>
          <a:bodyPr wrap="square" lIns="0" tIns="0" rIns="0" bIns="0" rtlCol="0"/>
          <a:lstStyle/>
          <a:p>
            <a:pPr defTabSz="1218804">
              <a:defRPr/>
            </a:pPr>
            <a:endParaRPr sz="2399">
              <a:solidFill>
                <a:srgbClr val="000000"/>
              </a:solidFill>
              <a:latin typeface="Verdana"/>
            </a:endParaRPr>
          </a:p>
        </p:txBody>
      </p:sp>
      <p:sp>
        <p:nvSpPr>
          <p:cNvPr id="101" name="object 93"/>
          <p:cNvSpPr/>
          <p:nvPr/>
        </p:nvSpPr>
        <p:spPr>
          <a:xfrm>
            <a:off x="5374059" y="2377574"/>
            <a:ext cx="608172" cy="608172"/>
          </a:xfrm>
          <a:custGeom>
            <a:avLst/>
            <a:gdLst/>
            <a:ahLst/>
            <a:cxnLst/>
            <a:rect l="l" t="t" r="r" b="b"/>
            <a:pathLst>
              <a:path w="608329" h="608329">
                <a:moveTo>
                  <a:pt x="303872" y="0"/>
                </a:moveTo>
                <a:lnTo>
                  <a:pt x="254584" y="3977"/>
                </a:lnTo>
                <a:lnTo>
                  <a:pt x="207828" y="15491"/>
                </a:lnTo>
                <a:lnTo>
                  <a:pt x="164228" y="33916"/>
                </a:lnTo>
                <a:lnTo>
                  <a:pt x="124412" y="58628"/>
                </a:lnTo>
                <a:lnTo>
                  <a:pt x="89004" y="89000"/>
                </a:lnTo>
                <a:lnTo>
                  <a:pt x="58631" y="124406"/>
                </a:lnTo>
                <a:lnTo>
                  <a:pt x="33918" y="164223"/>
                </a:lnTo>
                <a:lnTo>
                  <a:pt x="15492" y="207823"/>
                </a:lnTo>
                <a:lnTo>
                  <a:pt x="3977" y="254581"/>
                </a:lnTo>
                <a:lnTo>
                  <a:pt x="0" y="303872"/>
                </a:lnTo>
                <a:lnTo>
                  <a:pt x="3977" y="353164"/>
                </a:lnTo>
                <a:lnTo>
                  <a:pt x="15492" y="399922"/>
                </a:lnTo>
                <a:lnTo>
                  <a:pt x="33918" y="443522"/>
                </a:lnTo>
                <a:lnTo>
                  <a:pt x="58631" y="483338"/>
                </a:lnTo>
                <a:lnTo>
                  <a:pt x="89004" y="518745"/>
                </a:lnTo>
                <a:lnTo>
                  <a:pt x="124412" y="549117"/>
                </a:lnTo>
                <a:lnTo>
                  <a:pt x="164228" y="573829"/>
                </a:lnTo>
                <a:lnTo>
                  <a:pt x="207828" y="592254"/>
                </a:lnTo>
                <a:lnTo>
                  <a:pt x="254584" y="603768"/>
                </a:lnTo>
                <a:lnTo>
                  <a:pt x="303872" y="607745"/>
                </a:lnTo>
                <a:lnTo>
                  <a:pt x="353161" y="603768"/>
                </a:lnTo>
                <a:lnTo>
                  <a:pt x="399917" y="592254"/>
                </a:lnTo>
                <a:lnTo>
                  <a:pt x="443517" y="573829"/>
                </a:lnTo>
                <a:lnTo>
                  <a:pt x="483333" y="549117"/>
                </a:lnTo>
                <a:lnTo>
                  <a:pt x="518741" y="518745"/>
                </a:lnTo>
                <a:lnTo>
                  <a:pt x="549114" y="483338"/>
                </a:lnTo>
                <a:lnTo>
                  <a:pt x="573826" y="443522"/>
                </a:lnTo>
                <a:lnTo>
                  <a:pt x="592253" y="399922"/>
                </a:lnTo>
                <a:lnTo>
                  <a:pt x="603768" y="353164"/>
                </a:lnTo>
                <a:lnTo>
                  <a:pt x="607745" y="303872"/>
                </a:lnTo>
                <a:lnTo>
                  <a:pt x="603768" y="254581"/>
                </a:lnTo>
                <a:lnTo>
                  <a:pt x="592253" y="207823"/>
                </a:lnTo>
                <a:lnTo>
                  <a:pt x="573826" y="164223"/>
                </a:lnTo>
                <a:lnTo>
                  <a:pt x="549114" y="124406"/>
                </a:lnTo>
                <a:lnTo>
                  <a:pt x="518741" y="89000"/>
                </a:lnTo>
                <a:lnTo>
                  <a:pt x="483333" y="58628"/>
                </a:lnTo>
                <a:lnTo>
                  <a:pt x="443517" y="33916"/>
                </a:lnTo>
                <a:lnTo>
                  <a:pt x="399917" y="15491"/>
                </a:lnTo>
                <a:lnTo>
                  <a:pt x="353161" y="3977"/>
                </a:lnTo>
                <a:lnTo>
                  <a:pt x="303872" y="0"/>
                </a:lnTo>
                <a:close/>
              </a:path>
            </a:pathLst>
          </a:custGeom>
          <a:solidFill>
            <a:srgbClr val="A7B8C6"/>
          </a:solidFill>
        </p:spPr>
        <p:txBody>
          <a:bodyPr wrap="square" lIns="0" tIns="0" rIns="0" bIns="0" rtlCol="0"/>
          <a:lstStyle/>
          <a:p>
            <a:pPr defTabSz="1218804">
              <a:defRPr/>
            </a:pPr>
            <a:endParaRPr sz="2399">
              <a:solidFill>
                <a:srgbClr val="000000"/>
              </a:solidFill>
              <a:latin typeface="Verdana"/>
            </a:endParaRPr>
          </a:p>
        </p:txBody>
      </p:sp>
      <p:sp>
        <p:nvSpPr>
          <p:cNvPr id="102" name="object 96"/>
          <p:cNvSpPr/>
          <p:nvPr/>
        </p:nvSpPr>
        <p:spPr>
          <a:xfrm>
            <a:off x="8535003" y="2235123"/>
            <a:ext cx="608172" cy="608172"/>
          </a:xfrm>
          <a:custGeom>
            <a:avLst/>
            <a:gdLst/>
            <a:ahLst/>
            <a:cxnLst/>
            <a:rect l="l" t="t" r="r" b="b"/>
            <a:pathLst>
              <a:path w="608329" h="608329">
                <a:moveTo>
                  <a:pt x="303872" y="0"/>
                </a:moveTo>
                <a:lnTo>
                  <a:pt x="254584" y="3977"/>
                </a:lnTo>
                <a:lnTo>
                  <a:pt x="207828" y="15491"/>
                </a:lnTo>
                <a:lnTo>
                  <a:pt x="164228" y="33916"/>
                </a:lnTo>
                <a:lnTo>
                  <a:pt x="124412" y="58628"/>
                </a:lnTo>
                <a:lnTo>
                  <a:pt x="89004" y="89000"/>
                </a:lnTo>
                <a:lnTo>
                  <a:pt x="58631" y="124406"/>
                </a:lnTo>
                <a:lnTo>
                  <a:pt x="33918" y="164223"/>
                </a:lnTo>
                <a:lnTo>
                  <a:pt x="15492" y="207823"/>
                </a:lnTo>
                <a:lnTo>
                  <a:pt x="3977" y="254581"/>
                </a:lnTo>
                <a:lnTo>
                  <a:pt x="0" y="303872"/>
                </a:lnTo>
                <a:lnTo>
                  <a:pt x="3977" y="353164"/>
                </a:lnTo>
                <a:lnTo>
                  <a:pt x="15492" y="399922"/>
                </a:lnTo>
                <a:lnTo>
                  <a:pt x="33918" y="443522"/>
                </a:lnTo>
                <a:lnTo>
                  <a:pt x="58631" y="483338"/>
                </a:lnTo>
                <a:lnTo>
                  <a:pt x="89004" y="518745"/>
                </a:lnTo>
                <a:lnTo>
                  <a:pt x="124412" y="549117"/>
                </a:lnTo>
                <a:lnTo>
                  <a:pt x="164228" y="573829"/>
                </a:lnTo>
                <a:lnTo>
                  <a:pt x="207828" y="592254"/>
                </a:lnTo>
                <a:lnTo>
                  <a:pt x="254584" y="603768"/>
                </a:lnTo>
                <a:lnTo>
                  <a:pt x="303872" y="607745"/>
                </a:lnTo>
                <a:lnTo>
                  <a:pt x="353161" y="603768"/>
                </a:lnTo>
                <a:lnTo>
                  <a:pt x="399917" y="592254"/>
                </a:lnTo>
                <a:lnTo>
                  <a:pt x="443517" y="573829"/>
                </a:lnTo>
                <a:lnTo>
                  <a:pt x="483333" y="549117"/>
                </a:lnTo>
                <a:lnTo>
                  <a:pt x="518741" y="518745"/>
                </a:lnTo>
                <a:lnTo>
                  <a:pt x="549114" y="483338"/>
                </a:lnTo>
                <a:lnTo>
                  <a:pt x="573826" y="443522"/>
                </a:lnTo>
                <a:lnTo>
                  <a:pt x="592253" y="399922"/>
                </a:lnTo>
                <a:lnTo>
                  <a:pt x="603768" y="353164"/>
                </a:lnTo>
                <a:lnTo>
                  <a:pt x="607745" y="303872"/>
                </a:lnTo>
                <a:lnTo>
                  <a:pt x="603768" y="254581"/>
                </a:lnTo>
                <a:lnTo>
                  <a:pt x="592253" y="207823"/>
                </a:lnTo>
                <a:lnTo>
                  <a:pt x="573826" y="164223"/>
                </a:lnTo>
                <a:lnTo>
                  <a:pt x="549114" y="124406"/>
                </a:lnTo>
                <a:lnTo>
                  <a:pt x="518741" y="89000"/>
                </a:lnTo>
                <a:lnTo>
                  <a:pt x="483333" y="58628"/>
                </a:lnTo>
                <a:lnTo>
                  <a:pt x="443517" y="33916"/>
                </a:lnTo>
                <a:lnTo>
                  <a:pt x="399917" y="15491"/>
                </a:lnTo>
                <a:lnTo>
                  <a:pt x="353161" y="3977"/>
                </a:lnTo>
                <a:lnTo>
                  <a:pt x="303872" y="0"/>
                </a:lnTo>
                <a:close/>
              </a:path>
            </a:pathLst>
          </a:custGeom>
          <a:solidFill>
            <a:srgbClr val="A7B8C6"/>
          </a:solidFill>
        </p:spPr>
        <p:txBody>
          <a:bodyPr wrap="square" lIns="0" tIns="0" rIns="0" bIns="0" rtlCol="0"/>
          <a:lstStyle/>
          <a:p>
            <a:pPr defTabSz="1218804">
              <a:defRPr/>
            </a:pPr>
            <a:endParaRPr sz="2399">
              <a:solidFill>
                <a:srgbClr val="000000"/>
              </a:solidFill>
              <a:latin typeface="Verdana"/>
            </a:endParaRPr>
          </a:p>
        </p:txBody>
      </p:sp>
      <p:sp>
        <p:nvSpPr>
          <p:cNvPr id="103" name="object 98"/>
          <p:cNvSpPr/>
          <p:nvPr/>
        </p:nvSpPr>
        <p:spPr>
          <a:xfrm>
            <a:off x="3773690" y="3343565"/>
            <a:ext cx="45707" cy="1689613"/>
          </a:xfrm>
          <a:custGeom>
            <a:avLst/>
            <a:gdLst/>
            <a:ahLst/>
            <a:cxnLst/>
            <a:rect l="l" t="t" r="r" b="b"/>
            <a:pathLst>
              <a:path h="1672589">
                <a:moveTo>
                  <a:pt x="0" y="0"/>
                </a:moveTo>
                <a:lnTo>
                  <a:pt x="0" y="1672577"/>
                </a:lnTo>
              </a:path>
            </a:pathLst>
          </a:custGeom>
          <a:ln w="19050">
            <a:solidFill>
              <a:srgbClr val="004767"/>
            </a:solidFill>
            <a:headEnd type="none" w="med" len="med"/>
            <a:tailEnd type="triangle" w="med" len="med"/>
          </a:ln>
        </p:spPr>
        <p:txBody>
          <a:bodyPr wrap="square" lIns="0" tIns="0" rIns="0" bIns="0" rtlCol="0"/>
          <a:lstStyle/>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sz="2399" dirty="0">
              <a:solidFill>
                <a:srgbClr val="000000"/>
              </a:solidFill>
              <a:latin typeface="Verdana"/>
            </a:endParaRPr>
          </a:p>
        </p:txBody>
      </p:sp>
      <p:sp>
        <p:nvSpPr>
          <p:cNvPr id="104" name="object 100"/>
          <p:cNvSpPr/>
          <p:nvPr/>
        </p:nvSpPr>
        <p:spPr>
          <a:xfrm>
            <a:off x="7927548" y="3402840"/>
            <a:ext cx="0" cy="1622003"/>
          </a:xfrm>
          <a:custGeom>
            <a:avLst/>
            <a:gdLst/>
            <a:ahLst/>
            <a:cxnLst/>
            <a:rect l="l" t="t" r="r" b="b"/>
            <a:pathLst>
              <a:path h="1622425">
                <a:moveTo>
                  <a:pt x="0" y="0"/>
                </a:moveTo>
                <a:lnTo>
                  <a:pt x="0" y="1621917"/>
                </a:lnTo>
              </a:path>
            </a:pathLst>
          </a:custGeom>
          <a:ln w="19050">
            <a:solidFill>
              <a:srgbClr val="004767"/>
            </a:solidFill>
            <a:headEnd type="none" w="med" len="med"/>
            <a:tailEnd type="triangle" w="med" len="med"/>
          </a:ln>
        </p:spPr>
        <p:txBody>
          <a:bodyPr wrap="square" lIns="0" tIns="0" rIns="0" bIns="0" rtlCol="0"/>
          <a:lstStyle/>
          <a:p>
            <a:pPr defTabSz="1218804">
              <a:defRPr/>
            </a:pPr>
            <a:endParaRPr sz="2399">
              <a:solidFill>
                <a:srgbClr val="000000"/>
              </a:solidFill>
              <a:latin typeface="Verdana"/>
            </a:endParaRPr>
          </a:p>
        </p:txBody>
      </p:sp>
      <p:sp>
        <p:nvSpPr>
          <p:cNvPr id="105" name="object 102"/>
          <p:cNvSpPr/>
          <p:nvPr/>
        </p:nvSpPr>
        <p:spPr>
          <a:xfrm>
            <a:off x="3458674" y="3039771"/>
            <a:ext cx="608172" cy="608172"/>
          </a:xfrm>
          <a:custGeom>
            <a:avLst/>
            <a:gdLst/>
            <a:ahLst/>
            <a:cxnLst/>
            <a:rect l="l" t="t" r="r" b="b"/>
            <a:pathLst>
              <a:path w="608329" h="608329">
                <a:moveTo>
                  <a:pt x="303872" y="0"/>
                </a:moveTo>
                <a:lnTo>
                  <a:pt x="254584" y="3977"/>
                </a:lnTo>
                <a:lnTo>
                  <a:pt x="207828" y="15491"/>
                </a:lnTo>
                <a:lnTo>
                  <a:pt x="164228" y="33916"/>
                </a:lnTo>
                <a:lnTo>
                  <a:pt x="124412" y="58628"/>
                </a:lnTo>
                <a:lnTo>
                  <a:pt x="89004" y="89000"/>
                </a:lnTo>
                <a:lnTo>
                  <a:pt x="58631" y="124406"/>
                </a:lnTo>
                <a:lnTo>
                  <a:pt x="33918" y="164223"/>
                </a:lnTo>
                <a:lnTo>
                  <a:pt x="15492" y="207823"/>
                </a:lnTo>
                <a:lnTo>
                  <a:pt x="3977" y="254581"/>
                </a:lnTo>
                <a:lnTo>
                  <a:pt x="0" y="303872"/>
                </a:lnTo>
                <a:lnTo>
                  <a:pt x="3977" y="353164"/>
                </a:lnTo>
                <a:lnTo>
                  <a:pt x="15492" y="399922"/>
                </a:lnTo>
                <a:lnTo>
                  <a:pt x="33918" y="443522"/>
                </a:lnTo>
                <a:lnTo>
                  <a:pt x="58631" y="483338"/>
                </a:lnTo>
                <a:lnTo>
                  <a:pt x="89004" y="518745"/>
                </a:lnTo>
                <a:lnTo>
                  <a:pt x="124412" y="549117"/>
                </a:lnTo>
                <a:lnTo>
                  <a:pt x="164228" y="573829"/>
                </a:lnTo>
                <a:lnTo>
                  <a:pt x="207828" y="592254"/>
                </a:lnTo>
                <a:lnTo>
                  <a:pt x="254584" y="603768"/>
                </a:lnTo>
                <a:lnTo>
                  <a:pt x="303872" y="607745"/>
                </a:lnTo>
                <a:lnTo>
                  <a:pt x="353161" y="603768"/>
                </a:lnTo>
                <a:lnTo>
                  <a:pt x="399917" y="592254"/>
                </a:lnTo>
                <a:lnTo>
                  <a:pt x="443517" y="573829"/>
                </a:lnTo>
                <a:lnTo>
                  <a:pt x="483333" y="549117"/>
                </a:lnTo>
                <a:lnTo>
                  <a:pt x="518741" y="518745"/>
                </a:lnTo>
                <a:lnTo>
                  <a:pt x="549114" y="483338"/>
                </a:lnTo>
                <a:lnTo>
                  <a:pt x="573826" y="443522"/>
                </a:lnTo>
                <a:lnTo>
                  <a:pt x="592253" y="399922"/>
                </a:lnTo>
                <a:lnTo>
                  <a:pt x="603768" y="353164"/>
                </a:lnTo>
                <a:lnTo>
                  <a:pt x="607745" y="303872"/>
                </a:lnTo>
                <a:lnTo>
                  <a:pt x="603768" y="254581"/>
                </a:lnTo>
                <a:lnTo>
                  <a:pt x="592253" y="207823"/>
                </a:lnTo>
                <a:lnTo>
                  <a:pt x="573826" y="164223"/>
                </a:lnTo>
                <a:lnTo>
                  <a:pt x="549114" y="124406"/>
                </a:lnTo>
                <a:lnTo>
                  <a:pt x="518741" y="89000"/>
                </a:lnTo>
                <a:lnTo>
                  <a:pt x="483333" y="58628"/>
                </a:lnTo>
                <a:lnTo>
                  <a:pt x="443517" y="33916"/>
                </a:lnTo>
                <a:lnTo>
                  <a:pt x="399917" y="15491"/>
                </a:lnTo>
                <a:lnTo>
                  <a:pt x="353161" y="3977"/>
                </a:lnTo>
                <a:lnTo>
                  <a:pt x="303872" y="0"/>
                </a:lnTo>
                <a:close/>
              </a:path>
            </a:pathLst>
          </a:custGeom>
          <a:solidFill>
            <a:srgbClr val="A7B8C6"/>
          </a:solidFill>
        </p:spPr>
        <p:txBody>
          <a:bodyPr wrap="square" lIns="0" tIns="0" rIns="0" bIns="0" rtlCol="0"/>
          <a:lstStyle/>
          <a:p>
            <a:pPr defTabSz="1218804">
              <a:defRPr/>
            </a:pPr>
            <a:endParaRPr sz="2399">
              <a:solidFill>
                <a:srgbClr val="000000"/>
              </a:solidFill>
              <a:latin typeface="Verdana"/>
            </a:endParaRPr>
          </a:p>
        </p:txBody>
      </p:sp>
      <p:sp>
        <p:nvSpPr>
          <p:cNvPr id="106" name="object 104"/>
          <p:cNvSpPr/>
          <p:nvPr/>
        </p:nvSpPr>
        <p:spPr>
          <a:xfrm>
            <a:off x="9325324" y="1153526"/>
            <a:ext cx="608172" cy="608172"/>
          </a:xfrm>
          <a:custGeom>
            <a:avLst/>
            <a:gdLst/>
            <a:ahLst/>
            <a:cxnLst/>
            <a:rect l="l" t="t" r="r" b="b"/>
            <a:pathLst>
              <a:path w="608329" h="608330">
                <a:moveTo>
                  <a:pt x="303872" y="0"/>
                </a:moveTo>
                <a:lnTo>
                  <a:pt x="254584" y="3977"/>
                </a:lnTo>
                <a:lnTo>
                  <a:pt x="207828" y="15491"/>
                </a:lnTo>
                <a:lnTo>
                  <a:pt x="164228" y="33916"/>
                </a:lnTo>
                <a:lnTo>
                  <a:pt x="124412" y="58628"/>
                </a:lnTo>
                <a:lnTo>
                  <a:pt x="89004" y="89000"/>
                </a:lnTo>
                <a:lnTo>
                  <a:pt x="58631" y="124406"/>
                </a:lnTo>
                <a:lnTo>
                  <a:pt x="33918" y="164223"/>
                </a:lnTo>
                <a:lnTo>
                  <a:pt x="15492" y="207823"/>
                </a:lnTo>
                <a:lnTo>
                  <a:pt x="3977" y="254581"/>
                </a:lnTo>
                <a:lnTo>
                  <a:pt x="0" y="303872"/>
                </a:lnTo>
                <a:lnTo>
                  <a:pt x="3977" y="353164"/>
                </a:lnTo>
                <a:lnTo>
                  <a:pt x="15492" y="399922"/>
                </a:lnTo>
                <a:lnTo>
                  <a:pt x="33918" y="443522"/>
                </a:lnTo>
                <a:lnTo>
                  <a:pt x="58631" y="483338"/>
                </a:lnTo>
                <a:lnTo>
                  <a:pt x="89004" y="518745"/>
                </a:lnTo>
                <a:lnTo>
                  <a:pt x="124412" y="549117"/>
                </a:lnTo>
                <a:lnTo>
                  <a:pt x="164228" y="573829"/>
                </a:lnTo>
                <a:lnTo>
                  <a:pt x="207828" y="592254"/>
                </a:lnTo>
                <a:lnTo>
                  <a:pt x="254584" y="603768"/>
                </a:lnTo>
                <a:lnTo>
                  <a:pt x="303872" y="607745"/>
                </a:lnTo>
                <a:lnTo>
                  <a:pt x="353161" y="603768"/>
                </a:lnTo>
                <a:lnTo>
                  <a:pt x="399917" y="592254"/>
                </a:lnTo>
                <a:lnTo>
                  <a:pt x="443517" y="573829"/>
                </a:lnTo>
                <a:lnTo>
                  <a:pt x="483333" y="549117"/>
                </a:lnTo>
                <a:lnTo>
                  <a:pt x="518741" y="518745"/>
                </a:lnTo>
                <a:lnTo>
                  <a:pt x="549114" y="483338"/>
                </a:lnTo>
                <a:lnTo>
                  <a:pt x="573826" y="443522"/>
                </a:lnTo>
                <a:lnTo>
                  <a:pt x="592253" y="399922"/>
                </a:lnTo>
                <a:lnTo>
                  <a:pt x="603768" y="353164"/>
                </a:lnTo>
                <a:lnTo>
                  <a:pt x="607745" y="303872"/>
                </a:lnTo>
                <a:lnTo>
                  <a:pt x="603768" y="254581"/>
                </a:lnTo>
                <a:lnTo>
                  <a:pt x="592253" y="207823"/>
                </a:lnTo>
                <a:lnTo>
                  <a:pt x="573826" y="164223"/>
                </a:lnTo>
                <a:lnTo>
                  <a:pt x="549114" y="124406"/>
                </a:lnTo>
                <a:lnTo>
                  <a:pt x="518741" y="89000"/>
                </a:lnTo>
                <a:lnTo>
                  <a:pt x="483333" y="58628"/>
                </a:lnTo>
                <a:lnTo>
                  <a:pt x="443517" y="33916"/>
                </a:lnTo>
                <a:lnTo>
                  <a:pt x="399917" y="15491"/>
                </a:lnTo>
                <a:lnTo>
                  <a:pt x="353161" y="3977"/>
                </a:lnTo>
                <a:lnTo>
                  <a:pt x="303872" y="0"/>
                </a:lnTo>
                <a:close/>
              </a:path>
            </a:pathLst>
          </a:custGeom>
          <a:solidFill>
            <a:srgbClr val="A7B8C6"/>
          </a:solidFill>
        </p:spPr>
        <p:txBody>
          <a:bodyPr wrap="square" lIns="0" tIns="0" rIns="0" bIns="0" rtlCol="0"/>
          <a:lstStyle/>
          <a:p>
            <a:pPr defTabSz="1218804">
              <a:defRPr/>
            </a:pPr>
            <a:endParaRPr sz="2399">
              <a:solidFill>
                <a:srgbClr val="000000"/>
              </a:solidFill>
              <a:latin typeface="Verdana"/>
            </a:endParaRPr>
          </a:p>
        </p:txBody>
      </p:sp>
      <p:sp>
        <p:nvSpPr>
          <p:cNvPr id="107" name="Tekstfelt 106"/>
          <p:cNvSpPr txBox="1"/>
          <p:nvPr/>
        </p:nvSpPr>
        <p:spPr>
          <a:xfrm>
            <a:off x="755103" y="1185093"/>
            <a:ext cx="2666664" cy="1107708"/>
          </a:xfrm>
          <a:prstGeom prst="rect">
            <a:avLst/>
          </a:prstGeom>
          <a:noFill/>
        </p:spPr>
        <p:txBody>
          <a:bodyPr wrap="square" rtlCol="0">
            <a:spAutoFit/>
          </a:bodyPr>
          <a:lstStyle/>
          <a:p>
            <a:pPr defTabSz="1218804">
              <a:defRPr/>
            </a:pPr>
            <a:r>
              <a:rPr lang="da-DK" sz="1100" dirty="0">
                <a:solidFill>
                  <a:srgbClr val="004567"/>
                </a:solidFill>
                <a:latin typeface="Arial" panose="020B0604020202020204" pitchFamily="34" charset="0"/>
                <a:cs typeface="Arial" panose="020B0604020202020204" pitchFamily="34" charset="0"/>
              </a:rPr>
              <a:t>Fra beslutningen er truffet om at  afslutte den livsforlængende </a:t>
            </a:r>
          </a:p>
          <a:p>
            <a:pPr defTabSz="1218804">
              <a:defRPr/>
            </a:pPr>
            <a:r>
              <a:rPr lang="da-DK" sz="1100" dirty="0">
                <a:solidFill>
                  <a:srgbClr val="004567"/>
                </a:solidFill>
                <a:latin typeface="Arial" panose="020B0604020202020204" pitchFamily="34" charset="0"/>
                <a:cs typeface="Arial" panose="020B0604020202020204" pitchFamily="34" charset="0"/>
              </a:rPr>
              <a:t>behandling til respiratorbehandlingen stoppes, kan der gå flere timer.</a:t>
            </a:r>
          </a:p>
          <a:p>
            <a:pPr defTabSz="1218804">
              <a:defRPr/>
            </a:pPr>
            <a:r>
              <a:rPr lang="da-DK" sz="1100" dirty="0">
                <a:solidFill>
                  <a:srgbClr val="004567"/>
                </a:solidFill>
                <a:latin typeface="Arial" panose="020B0604020202020204" pitchFamily="34" charset="0"/>
                <a:cs typeface="Arial" panose="020B0604020202020204" pitchFamily="34" charset="0"/>
              </a:rPr>
              <a:t>Her afklares afskedsforløb og mulighed for organdonation</a:t>
            </a:r>
          </a:p>
        </p:txBody>
      </p:sp>
      <p:sp>
        <p:nvSpPr>
          <p:cNvPr id="108" name="Tekstfelt 107"/>
          <p:cNvSpPr txBox="1"/>
          <p:nvPr/>
        </p:nvSpPr>
        <p:spPr>
          <a:xfrm>
            <a:off x="3107543" y="2368357"/>
            <a:ext cx="1298109" cy="600008"/>
          </a:xfrm>
          <a:prstGeom prst="rect">
            <a:avLst/>
          </a:prstGeom>
          <a:noFill/>
        </p:spPr>
        <p:txBody>
          <a:bodyPr wrap="square" rtlCol="0">
            <a:spAutoFit/>
          </a:bodyPr>
          <a:lstStyle/>
          <a:p>
            <a:pPr algn="ctr" defTabSz="1218804">
              <a:defRPr/>
            </a:pPr>
            <a:r>
              <a:rPr lang="da-DK" sz="1100" dirty="0">
                <a:solidFill>
                  <a:srgbClr val="004567"/>
                </a:solidFill>
                <a:latin typeface="Arial" panose="020B0604020202020204" pitchFamily="34" charset="0"/>
                <a:cs typeface="Arial" panose="020B0604020202020204" pitchFamily="34" charset="0"/>
              </a:rPr>
              <a:t>Livsforlængende </a:t>
            </a:r>
          </a:p>
          <a:p>
            <a:pPr algn="ctr" defTabSz="1218804">
              <a:defRPr/>
            </a:pPr>
            <a:r>
              <a:rPr lang="da-DK" sz="1100" dirty="0">
                <a:solidFill>
                  <a:srgbClr val="004567"/>
                </a:solidFill>
                <a:latin typeface="Arial" panose="020B0604020202020204" pitchFamily="34" charset="0"/>
                <a:cs typeface="Arial" panose="020B0604020202020204" pitchFamily="34" charset="0"/>
              </a:rPr>
              <a:t>behandling stoppes</a:t>
            </a:r>
          </a:p>
        </p:txBody>
      </p:sp>
      <p:sp>
        <p:nvSpPr>
          <p:cNvPr id="109" name="Tekstfelt 108"/>
          <p:cNvSpPr txBox="1"/>
          <p:nvPr/>
        </p:nvSpPr>
        <p:spPr>
          <a:xfrm>
            <a:off x="6533508" y="1377079"/>
            <a:ext cx="1010271" cy="769241"/>
          </a:xfrm>
          <a:prstGeom prst="rect">
            <a:avLst/>
          </a:prstGeom>
          <a:noFill/>
        </p:spPr>
        <p:txBody>
          <a:bodyPr wrap="square" rtlCol="0">
            <a:spAutoFit/>
          </a:bodyPr>
          <a:lstStyle/>
          <a:p>
            <a:pPr algn="ctr" defTabSz="1218804">
              <a:defRPr/>
            </a:pPr>
            <a:r>
              <a:rPr lang="da-DK" sz="1100" dirty="0">
                <a:solidFill>
                  <a:srgbClr val="004567"/>
                </a:solidFill>
                <a:latin typeface="Arial" panose="020B0604020202020204" pitchFamily="34" charset="0"/>
                <a:cs typeface="Arial" panose="020B0604020202020204" pitchFamily="34" charset="0"/>
              </a:rPr>
              <a:t>Ophør af</a:t>
            </a:r>
          </a:p>
          <a:p>
            <a:pPr algn="ctr" defTabSz="1218804">
              <a:defRPr/>
            </a:pPr>
            <a:r>
              <a:rPr lang="da-DK" sz="1100" dirty="0">
                <a:solidFill>
                  <a:srgbClr val="004567"/>
                </a:solidFill>
                <a:latin typeface="Arial" panose="020B0604020202020204" pitchFamily="34" charset="0"/>
                <a:cs typeface="Arial" panose="020B0604020202020204" pitchFamily="34" charset="0"/>
              </a:rPr>
              <a:t>åndedræt</a:t>
            </a:r>
          </a:p>
          <a:p>
            <a:pPr algn="ctr" defTabSz="1218804">
              <a:defRPr/>
            </a:pPr>
            <a:r>
              <a:rPr lang="da-DK" sz="1100" dirty="0">
                <a:solidFill>
                  <a:srgbClr val="004567"/>
                </a:solidFill>
                <a:latin typeface="Arial" panose="020B0604020202020204" pitchFamily="34" charset="0"/>
                <a:cs typeface="Arial" panose="020B0604020202020204" pitchFamily="34" charset="0"/>
              </a:rPr>
              <a:t>og hjerte-virksomhed</a:t>
            </a:r>
          </a:p>
        </p:txBody>
      </p:sp>
      <p:sp>
        <p:nvSpPr>
          <p:cNvPr id="110" name="Tekstfelt 109"/>
          <p:cNvSpPr txBox="1"/>
          <p:nvPr/>
        </p:nvSpPr>
        <p:spPr>
          <a:xfrm>
            <a:off x="7435891" y="1080484"/>
            <a:ext cx="1010271" cy="430775"/>
          </a:xfrm>
          <a:prstGeom prst="rect">
            <a:avLst/>
          </a:prstGeom>
          <a:noFill/>
        </p:spPr>
        <p:txBody>
          <a:bodyPr wrap="square" rtlCol="0">
            <a:spAutoFit/>
          </a:bodyPr>
          <a:lstStyle/>
          <a:p>
            <a:pPr algn="ctr" defTabSz="1218804">
              <a:defRPr/>
            </a:pPr>
            <a:r>
              <a:rPr lang="da-DK" sz="1100" dirty="0">
                <a:solidFill>
                  <a:srgbClr val="004567"/>
                </a:solidFill>
                <a:latin typeface="Arial" panose="020B0604020202020204" pitchFamily="34" charset="0"/>
                <a:cs typeface="Arial" panose="020B0604020202020204" pitchFamily="34" charset="0"/>
              </a:rPr>
              <a:t>Døden konstateres</a:t>
            </a:r>
          </a:p>
        </p:txBody>
      </p:sp>
      <p:sp>
        <p:nvSpPr>
          <p:cNvPr id="111" name="Tekstfelt 110"/>
          <p:cNvSpPr txBox="1"/>
          <p:nvPr/>
        </p:nvSpPr>
        <p:spPr>
          <a:xfrm>
            <a:off x="9158738" y="666582"/>
            <a:ext cx="883924" cy="430775"/>
          </a:xfrm>
          <a:prstGeom prst="rect">
            <a:avLst/>
          </a:prstGeom>
          <a:noFill/>
        </p:spPr>
        <p:txBody>
          <a:bodyPr wrap="square" rtlCol="0">
            <a:spAutoFit/>
          </a:bodyPr>
          <a:lstStyle/>
          <a:p>
            <a:pPr algn="ctr" defTabSz="1218804">
              <a:defRPr/>
            </a:pPr>
            <a:r>
              <a:rPr lang="da-DK" sz="1100" dirty="0">
                <a:solidFill>
                  <a:srgbClr val="004567"/>
                </a:solidFill>
                <a:latin typeface="Arial" panose="020B0604020202020204" pitchFamily="34" charset="0"/>
                <a:cs typeface="Arial" panose="020B0604020202020204" pitchFamily="34" charset="0"/>
              </a:rPr>
              <a:t>Operationsprocedure</a:t>
            </a:r>
          </a:p>
        </p:txBody>
      </p:sp>
      <p:sp>
        <p:nvSpPr>
          <p:cNvPr id="112" name="Tekstfelt 111"/>
          <p:cNvSpPr txBox="1"/>
          <p:nvPr/>
        </p:nvSpPr>
        <p:spPr>
          <a:xfrm>
            <a:off x="8336672" y="1940019"/>
            <a:ext cx="1010271" cy="261542"/>
          </a:xfrm>
          <a:prstGeom prst="rect">
            <a:avLst/>
          </a:prstGeom>
          <a:noFill/>
        </p:spPr>
        <p:txBody>
          <a:bodyPr wrap="square" rtlCol="0">
            <a:spAutoFit/>
          </a:bodyPr>
          <a:lstStyle/>
          <a:p>
            <a:pPr algn="ctr" defTabSz="1218804">
              <a:defRPr/>
            </a:pPr>
            <a:r>
              <a:rPr lang="da-DK" sz="1100" dirty="0">
                <a:solidFill>
                  <a:srgbClr val="004567"/>
                </a:solidFill>
                <a:latin typeface="Arial" panose="020B0604020202020204" pitchFamily="34" charset="0"/>
                <a:cs typeface="Arial" panose="020B0604020202020204" pitchFamily="34" charset="0"/>
              </a:rPr>
              <a:t>Perfusion*</a:t>
            </a:r>
          </a:p>
        </p:txBody>
      </p:sp>
      <p:sp>
        <p:nvSpPr>
          <p:cNvPr id="113" name="Tekstfelt 112"/>
          <p:cNvSpPr txBox="1"/>
          <p:nvPr/>
        </p:nvSpPr>
        <p:spPr>
          <a:xfrm>
            <a:off x="9933495" y="1940019"/>
            <a:ext cx="1224028" cy="261542"/>
          </a:xfrm>
          <a:prstGeom prst="rect">
            <a:avLst/>
          </a:prstGeom>
          <a:noFill/>
        </p:spPr>
        <p:txBody>
          <a:bodyPr wrap="square" rtlCol="0">
            <a:spAutoFit/>
          </a:bodyPr>
          <a:lstStyle/>
          <a:p>
            <a:pPr algn="ctr" defTabSz="1218804">
              <a:defRPr/>
            </a:pPr>
            <a:r>
              <a:rPr lang="da-DK" sz="1100" dirty="0">
                <a:solidFill>
                  <a:srgbClr val="004567"/>
                </a:solidFill>
                <a:latin typeface="Arial" panose="020B0604020202020204" pitchFamily="34" charset="0"/>
                <a:cs typeface="Arial" panose="020B0604020202020204" pitchFamily="34" charset="0"/>
              </a:rPr>
              <a:t>Transplantation</a:t>
            </a:r>
          </a:p>
        </p:txBody>
      </p:sp>
      <p:sp>
        <p:nvSpPr>
          <p:cNvPr id="114" name="Tekstfelt 113"/>
          <p:cNvSpPr txBox="1"/>
          <p:nvPr/>
        </p:nvSpPr>
        <p:spPr>
          <a:xfrm>
            <a:off x="4620216" y="3815552"/>
            <a:ext cx="2105092" cy="261542"/>
          </a:xfrm>
          <a:prstGeom prst="rect">
            <a:avLst/>
          </a:prstGeom>
          <a:noFill/>
        </p:spPr>
        <p:txBody>
          <a:bodyPr wrap="square" rtlCol="0">
            <a:spAutoFit/>
          </a:bodyPr>
          <a:lstStyle/>
          <a:p>
            <a:pPr algn="ctr" defTabSz="1218804">
              <a:defRPr/>
            </a:pPr>
            <a:r>
              <a:rPr lang="da-DK" sz="1100" dirty="0">
                <a:solidFill>
                  <a:srgbClr val="004567"/>
                </a:solidFill>
                <a:latin typeface="Arial" panose="020B0604020202020204" pitchFamily="34" charset="0"/>
                <a:cs typeface="Arial" panose="020B0604020202020204" pitchFamily="34" charset="0"/>
              </a:rPr>
              <a:t>Venteperiode max 3 timer</a:t>
            </a:r>
          </a:p>
        </p:txBody>
      </p:sp>
      <p:sp>
        <p:nvSpPr>
          <p:cNvPr id="115" name="Tekstfelt 114"/>
          <p:cNvSpPr txBox="1"/>
          <p:nvPr/>
        </p:nvSpPr>
        <p:spPr>
          <a:xfrm>
            <a:off x="7102262" y="2932548"/>
            <a:ext cx="1762853" cy="261542"/>
          </a:xfrm>
          <a:prstGeom prst="rect">
            <a:avLst/>
          </a:prstGeom>
          <a:noFill/>
        </p:spPr>
        <p:txBody>
          <a:bodyPr wrap="square" rtlCol="0">
            <a:spAutoFit/>
          </a:bodyPr>
          <a:lstStyle/>
          <a:p>
            <a:pPr algn="ctr" defTabSz="1218804">
              <a:defRPr/>
            </a:pPr>
            <a:r>
              <a:rPr lang="da-DK" sz="1100" dirty="0">
                <a:solidFill>
                  <a:srgbClr val="004567"/>
                </a:solidFill>
                <a:latin typeface="Arial" panose="020B0604020202020204" pitchFamily="34" charset="0"/>
                <a:cs typeface="Arial" panose="020B0604020202020204" pitchFamily="34" charset="0"/>
              </a:rPr>
              <a:t>max 30 min.</a:t>
            </a:r>
          </a:p>
        </p:txBody>
      </p:sp>
      <p:sp>
        <p:nvSpPr>
          <p:cNvPr id="116" name="Tekstfelt 115"/>
          <p:cNvSpPr txBox="1"/>
          <p:nvPr/>
        </p:nvSpPr>
        <p:spPr>
          <a:xfrm>
            <a:off x="3573120" y="4506244"/>
            <a:ext cx="2105092" cy="261542"/>
          </a:xfrm>
          <a:prstGeom prst="rect">
            <a:avLst/>
          </a:prstGeom>
          <a:noFill/>
        </p:spPr>
        <p:txBody>
          <a:bodyPr wrap="square" rtlCol="0">
            <a:spAutoFit/>
          </a:bodyPr>
          <a:lstStyle/>
          <a:p>
            <a:pPr algn="ctr" defTabSz="1218804">
              <a:defRPr/>
            </a:pPr>
            <a:r>
              <a:rPr lang="da-DK" sz="1100" dirty="0" err="1">
                <a:solidFill>
                  <a:srgbClr val="004567"/>
                </a:solidFill>
                <a:latin typeface="Arial" panose="020B0604020202020204" pitchFamily="34" charset="0"/>
                <a:cs typeface="Arial" panose="020B0604020202020204" pitchFamily="34" charset="0"/>
              </a:rPr>
              <a:t>Palliation</a:t>
            </a:r>
            <a:endParaRPr lang="da-DK" sz="1100" dirty="0">
              <a:solidFill>
                <a:srgbClr val="004567"/>
              </a:solidFill>
              <a:latin typeface="Arial" panose="020B0604020202020204" pitchFamily="34" charset="0"/>
              <a:cs typeface="Arial" panose="020B0604020202020204" pitchFamily="34" charset="0"/>
            </a:endParaRPr>
          </a:p>
        </p:txBody>
      </p:sp>
      <p:sp>
        <p:nvSpPr>
          <p:cNvPr id="117" name="Tekstfelt 116"/>
          <p:cNvSpPr txBox="1"/>
          <p:nvPr/>
        </p:nvSpPr>
        <p:spPr>
          <a:xfrm>
            <a:off x="1212509" y="3799056"/>
            <a:ext cx="2616174" cy="261542"/>
          </a:xfrm>
          <a:prstGeom prst="rect">
            <a:avLst/>
          </a:prstGeom>
          <a:noFill/>
        </p:spPr>
        <p:txBody>
          <a:bodyPr wrap="square" rtlCol="0">
            <a:spAutoFit/>
          </a:bodyPr>
          <a:lstStyle/>
          <a:p>
            <a:pPr algn="ctr" defTabSz="1218804">
              <a:defRPr/>
            </a:pPr>
            <a:r>
              <a:rPr lang="da-DK" sz="1100" dirty="0">
                <a:solidFill>
                  <a:srgbClr val="004567"/>
                </a:solidFill>
                <a:latin typeface="Arial" panose="020B0604020202020204" pitchFamily="34" charset="0"/>
                <a:cs typeface="Arial" panose="020B0604020202020204" pitchFamily="34" charset="0"/>
              </a:rPr>
              <a:t>Flere timer</a:t>
            </a:r>
          </a:p>
        </p:txBody>
      </p:sp>
      <p:sp>
        <p:nvSpPr>
          <p:cNvPr id="118" name="Tekstfelt 117"/>
          <p:cNvSpPr txBox="1"/>
          <p:nvPr/>
        </p:nvSpPr>
        <p:spPr>
          <a:xfrm>
            <a:off x="932454" y="6216112"/>
            <a:ext cx="6701511" cy="600008"/>
          </a:xfrm>
          <a:prstGeom prst="rect">
            <a:avLst/>
          </a:prstGeom>
          <a:noFill/>
        </p:spPr>
        <p:txBody>
          <a:bodyPr wrap="square" rtlCol="0">
            <a:spAutoFit/>
          </a:bodyPr>
          <a:lstStyle/>
          <a:p>
            <a:pPr defTabSz="1218804">
              <a:defRPr/>
            </a:pPr>
            <a:r>
              <a:rPr lang="da-DK" sz="1100" dirty="0">
                <a:solidFill>
                  <a:srgbClr val="004567"/>
                </a:solidFill>
                <a:latin typeface="Arial" panose="020B0604020202020204" pitchFamily="34" charset="0"/>
                <a:cs typeface="Arial" panose="020B0604020202020204" pitchFamily="34" charset="0"/>
              </a:rPr>
              <a:t>* Rapid </a:t>
            </a:r>
            <a:r>
              <a:rPr lang="da-DK" sz="1100" dirty="0" err="1">
                <a:solidFill>
                  <a:srgbClr val="004567"/>
                </a:solidFill>
                <a:latin typeface="Arial" panose="020B0604020202020204" pitchFamily="34" charset="0"/>
                <a:cs typeface="Arial" panose="020B0604020202020204" pitchFamily="34" charset="0"/>
              </a:rPr>
              <a:t>Procurement</a:t>
            </a:r>
            <a:r>
              <a:rPr lang="da-DK" sz="1100" dirty="0">
                <a:solidFill>
                  <a:srgbClr val="004567"/>
                </a:solidFill>
                <a:latin typeface="Arial" panose="020B0604020202020204" pitchFamily="34" charset="0"/>
                <a:cs typeface="Arial" panose="020B0604020202020204" pitchFamily="34" charset="0"/>
              </a:rPr>
              <a:t>: Ingen interventioner før organudtagning</a:t>
            </a:r>
          </a:p>
          <a:p>
            <a:pPr defTabSz="1218804">
              <a:defRPr/>
            </a:pPr>
            <a:r>
              <a:rPr lang="da-DK" sz="1100" dirty="0" err="1">
                <a:solidFill>
                  <a:srgbClr val="004567"/>
                </a:solidFill>
                <a:latin typeface="Arial" panose="020B0604020202020204" pitchFamily="34" charset="0"/>
                <a:cs typeface="Arial" panose="020B0604020202020204" pitchFamily="34" charset="0"/>
              </a:rPr>
              <a:t>Normoterm</a:t>
            </a:r>
            <a:r>
              <a:rPr lang="da-DK" sz="1100" dirty="0">
                <a:solidFill>
                  <a:srgbClr val="004567"/>
                </a:solidFill>
                <a:latin typeface="Arial" panose="020B0604020202020204" pitchFamily="34" charset="0"/>
                <a:cs typeface="Arial" panose="020B0604020202020204" pitchFamily="34" charset="0"/>
              </a:rPr>
              <a:t> Regional Perfusion: Der oprettes perfusion via ECMO til de organer, der skal doneres.</a:t>
            </a:r>
          </a:p>
          <a:p>
            <a:pPr defTabSz="1218804">
              <a:defRPr/>
            </a:pPr>
            <a:r>
              <a:rPr lang="da-DK" sz="1100" dirty="0">
                <a:solidFill>
                  <a:srgbClr val="004567"/>
                </a:solidFill>
                <a:latin typeface="Arial" panose="020B0604020202020204" pitchFamily="34" charset="0"/>
                <a:cs typeface="Arial" panose="020B0604020202020204" pitchFamily="34" charset="0"/>
              </a:rPr>
              <a:t>Organudtagning påbegyndes efter et stykke tid med perfusion.</a:t>
            </a:r>
          </a:p>
        </p:txBody>
      </p:sp>
      <p:sp>
        <p:nvSpPr>
          <p:cNvPr id="119" name="Tekstfelt 118"/>
          <p:cNvSpPr txBox="1"/>
          <p:nvPr/>
        </p:nvSpPr>
        <p:spPr>
          <a:xfrm>
            <a:off x="6262873" y="5730923"/>
            <a:ext cx="2105092" cy="261542"/>
          </a:xfrm>
          <a:prstGeom prst="rect">
            <a:avLst/>
          </a:prstGeom>
          <a:noFill/>
        </p:spPr>
        <p:txBody>
          <a:bodyPr wrap="square" rtlCol="0">
            <a:spAutoFit/>
          </a:bodyPr>
          <a:lstStyle/>
          <a:p>
            <a:pPr algn="ctr" defTabSz="1218804">
              <a:defRPr/>
            </a:pPr>
            <a:r>
              <a:rPr lang="da-DK" sz="1100" dirty="0">
                <a:solidFill>
                  <a:srgbClr val="004567"/>
                </a:solidFill>
                <a:latin typeface="Arial" panose="020B0604020202020204" pitchFamily="34" charset="0"/>
                <a:cs typeface="Arial" panose="020B0604020202020204" pitchFamily="34" charset="0"/>
              </a:rPr>
              <a:t>Varm </a:t>
            </a:r>
            <a:r>
              <a:rPr lang="da-DK" sz="1100" dirty="0" err="1">
                <a:solidFill>
                  <a:srgbClr val="004567"/>
                </a:solidFill>
                <a:latin typeface="Arial" panose="020B0604020202020204" pitchFamily="34" charset="0"/>
                <a:cs typeface="Arial" panose="020B0604020202020204" pitchFamily="34" charset="0"/>
              </a:rPr>
              <a:t>iskæmi</a:t>
            </a:r>
            <a:endParaRPr lang="da-DK" sz="1100" dirty="0">
              <a:solidFill>
                <a:srgbClr val="004567"/>
              </a:solidFill>
              <a:latin typeface="Arial" panose="020B0604020202020204" pitchFamily="34" charset="0"/>
              <a:cs typeface="Arial" panose="020B0604020202020204" pitchFamily="34" charset="0"/>
            </a:endParaRPr>
          </a:p>
        </p:txBody>
      </p:sp>
      <p:sp>
        <p:nvSpPr>
          <p:cNvPr id="120" name="object 43"/>
          <p:cNvSpPr/>
          <p:nvPr/>
        </p:nvSpPr>
        <p:spPr>
          <a:xfrm>
            <a:off x="7139753" y="4133390"/>
            <a:ext cx="739549" cy="45707"/>
          </a:xfrm>
          <a:custGeom>
            <a:avLst/>
            <a:gdLst/>
            <a:ahLst/>
            <a:cxnLst/>
            <a:rect l="l" t="t" r="r" b="b"/>
            <a:pathLst>
              <a:path w="1393825">
                <a:moveTo>
                  <a:pt x="0" y="0"/>
                </a:moveTo>
                <a:lnTo>
                  <a:pt x="1393228" y="0"/>
                </a:lnTo>
              </a:path>
            </a:pathLst>
          </a:custGeom>
          <a:ln w="28575">
            <a:solidFill>
              <a:srgbClr val="DA1A31"/>
            </a:solidFill>
            <a:prstDash val="sysDash"/>
            <a:headEnd type="none" w="med" len="med"/>
            <a:tailEnd type="triangle" w="med" len="med"/>
          </a:ln>
        </p:spPr>
        <p:txBody>
          <a:bodyPr wrap="square" lIns="0" tIns="0" rIns="0" bIns="0" rtlCol="0"/>
          <a:lstStyle/>
          <a:p>
            <a:pPr defTabSz="1218804">
              <a:defRPr/>
            </a:pPr>
            <a:endParaRPr sz="2399">
              <a:solidFill>
                <a:srgbClr val="000000"/>
              </a:solidFill>
              <a:latin typeface="Verdana"/>
            </a:endParaRPr>
          </a:p>
        </p:txBody>
      </p:sp>
      <p:sp>
        <p:nvSpPr>
          <p:cNvPr id="121" name="Tekstfelt 120"/>
          <p:cNvSpPr txBox="1"/>
          <p:nvPr/>
        </p:nvSpPr>
        <p:spPr>
          <a:xfrm>
            <a:off x="7059602" y="3514210"/>
            <a:ext cx="881424" cy="600008"/>
          </a:xfrm>
          <a:prstGeom prst="rect">
            <a:avLst/>
          </a:prstGeom>
          <a:noFill/>
        </p:spPr>
        <p:txBody>
          <a:bodyPr wrap="square" rtlCol="0">
            <a:spAutoFit/>
          </a:bodyPr>
          <a:lstStyle/>
          <a:p>
            <a:pPr algn="ctr" defTabSz="1218804">
              <a:defRPr/>
            </a:pPr>
            <a:r>
              <a:rPr lang="da-DK" sz="1100" dirty="0">
                <a:solidFill>
                  <a:srgbClr val="D60524"/>
                </a:solidFill>
                <a:latin typeface="Arial" panose="020B0604020202020204" pitchFamily="34" charset="0"/>
                <a:cs typeface="Arial" panose="020B0604020202020204" pitchFamily="34" charset="0"/>
              </a:rPr>
              <a:t>No touch periode 5 min.</a:t>
            </a:r>
          </a:p>
        </p:txBody>
      </p:sp>
      <p:sp>
        <p:nvSpPr>
          <p:cNvPr id="122" name="object 43"/>
          <p:cNvSpPr/>
          <p:nvPr/>
        </p:nvSpPr>
        <p:spPr>
          <a:xfrm flipV="1">
            <a:off x="1241163" y="3987731"/>
            <a:ext cx="2445444" cy="142873"/>
          </a:xfrm>
          <a:custGeom>
            <a:avLst/>
            <a:gdLst/>
            <a:ahLst/>
            <a:cxnLst/>
            <a:rect l="l" t="t" r="r" b="b"/>
            <a:pathLst>
              <a:path w="1393825">
                <a:moveTo>
                  <a:pt x="0" y="0"/>
                </a:moveTo>
                <a:lnTo>
                  <a:pt x="1393228" y="0"/>
                </a:lnTo>
              </a:path>
            </a:pathLst>
          </a:custGeom>
          <a:ln w="28575">
            <a:solidFill>
              <a:srgbClr val="DA1A31"/>
            </a:solidFill>
            <a:prstDash val="sysDash"/>
            <a:headEnd type="none" w="med" len="med"/>
            <a:tailEnd type="triangle" w="med" len="med"/>
          </a:ln>
        </p:spPr>
        <p:txBody>
          <a:bodyPr wrap="square" lIns="0" tIns="0" rIns="0" bIns="0" rtlCol="0"/>
          <a:lstStyle/>
          <a:p>
            <a:pPr defTabSz="1218804">
              <a:defRPr/>
            </a:pPr>
            <a:endParaRPr sz="2399">
              <a:solidFill>
                <a:srgbClr val="000000"/>
              </a:solidFill>
              <a:latin typeface="Verdana"/>
            </a:endParaRPr>
          </a:p>
        </p:txBody>
      </p:sp>
      <p:pic>
        <p:nvPicPr>
          <p:cNvPr id="123" name="Billede 1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68300" y="2339375"/>
            <a:ext cx="364735" cy="364735"/>
          </a:xfrm>
          <a:prstGeom prst="rect">
            <a:avLst/>
          </a:prstGeom>
        </p:spPr>
      </p:pic>
      <p:pic>
        <p:nvPicPr>
          <p:cNvPr id="124" name="Billede 1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64881" y="3150287"/>
            <a:ext cx="424704" cy="424704"/>
          </a:xfrm>
          <a:prstGeom prst="rect">
            <a:avLst/>
          </a:prstGeom>
        </p:spPr>
      </p:pic>
      <p:pic>
        <p:nvPicPr>
          <p:cNvPr id="125" name="Billede 1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80476" y="2357759"/>
            <a:ext cx="360111" cy="360111"/>
          </a:xfrm>
          <a:prstGeom prst="rect">
            <a:avLst/>
          </a:prstGeom>
        </p:spPr>
      </p:pic>
      <p:pic>
        <p:nvPicPr>
          <p:cNvPr id="126" name="Billede 1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56953" y="1281358"/>
            <a:ext cx="314200" cy="314200"/>
          </a:xfrm>
          <a:prstGeom prst="rect">
            <a:avLst/>
          </a:prstGeom>
        </p:spPr>
      </p:pic>
      <p:pic>
        <p:nvPicPr>
          <p:cNvPr id="127" name="Billede 1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96775" y="2290606"/>
            <a:ext cx="405988" cy="405988"/>
          </a:xfrm>
          <a:prstGeom prst="rect">
            <a:avLst/>
          </a:prstGeom>
        </p:spPr>
      </p:pic>
      <p:pic>
        <p:nvPicPr>
          <p:cNvPr id="128" name="Billede 12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45501" y="1665756"/>
            <a:ext cx="349293" cy="349293"/>
          </a:xfrm>
          <a:prstGeom prst="rect">
            <a:avLst/>
          </a:prstGeom>
        </p:spPr>
      </p:pic>
      <p:pic>
        <p:nvPicPr>
          <p:cNvPr id="129" name="Billede 12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5476505" y="2462667"/>
            <a:ext cx="403279" cy="403279"/>
          </a:xfrm>
          <a:prstGeom prst="rect">
            <a:avLst/>
          </a:prstGeom>
        </p:spPr>
      </p:pic>
      <p:pic>
        <p:nvPicPr>
          <p:cNvPr id="130" name="Billede 12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31245" y="2484664"/>
            <a:ext cx="381543" cy="381543"/>
          </a:xfrm>
          <a:prstGeom prst="rect">
            <a:avLst/>
          </a:prstGeom>
        </p:spPr>
      </p:pic>
      <p:sp>
        <p:nvSpPr>
          <p:cNvPr id="131" name="Tekstfelt 130"/>
          <p:cNvSpPr txBox="1"/>
          <p:nvPr/>
        </p:nvSpPr>
        <p:spPr>
          <a:xfrm>
            <a:off x="822992" y="275170"/>
            <a:ext cx="3300212" cy="461545"/>
          </a:xfrm>
          <a:prstGeom prst="rect">
            <a:avLst/>
          </a:prstGeom>
          <a:noFill/>
        </p:spPr>
        <p:txBody>
          <a:bodyPr wrap="square" rtlCol="0">
            <a:spAutoFit/>
          </a:bodyPr>
          <a:lstStyle/>
          <a:p>
            <a:pPr defTabSz="1218804">
              <a:defRPr/>
            </a:pPr>
            <a:r>
              <a:rPr lang="da-DK" sz="2399" b="1" dirty="0">
                <a:solidFill>
                  <a:srgbClr val="004567"/>
                </a:solidFill>
                <a:latin typeface="Georgia" panose="02040502050405020303" pitchFamily="18" charset="0"/>
              </a:rPr>
              <a:t>Tidslinje ved DCD</a:t>
            </a:r>
          </a:p>
        </p:txBody>
      </p:sp>
      <p:sp>
        <p:nvSpPr>
          <p:cNvPr id="132" name="object 69"/>
          <p:cNvSpPr/>
          <p:nvPr/>
        </p:nvSpPr>
        <p:spPr>
          <a:xfrm flipH="1">
            <a:off x="5624917" y="4264642"/>
            <a:ext cx="45707" cy="759368"/>
          </a:xfrm>
          <a:custGeom>
            <a:avLst/>
            <a:gdLst/>
            <a:ahLst/>
            <a:cxnLst/>
            <a:rect l="l" t="t" r="r" b="b"/>
            <a:pathLst>
              <a:path h="1028064">
                <a:moveTo>
                  <a:pt x="0" y="0"/>
                </a:moveTo>
                <a:lnTo>
                  <a:pt x="0" y="1027912"/>
                </a:lnTo>
              </a:path>
            </a:pathLst>
          </a:custGeom>
          <a:ln w="19050">
            <a:solidFill>
              <a:srgbClr val="004767"/>
            </a:solidFill>
            <a:headEnd type="none" w="med" len="med"/>
            <a:tailEnd type="triangle" w="med" len="med"/>
          </a:ln>
        </p:spPr>
        <p:txBody>
          <a:bodyPr wrap="square" lIns="0" tIns="0" rIns="0" bIns="0" rtlCol="0"/>
          <a:lstStyle/>
          <a:p>
            <a:pPr defTabSz="1218804">
              <a:defRPr/>
            </a:pPr>
            <a:endParaRPr sz="2399">
              <a:solidFill>
                <a:srgbClr val="000000"/>
              </a:solidFill>
              <a:latin typeface="Verdana"/>
            </a:endParaRPr>
          </a:p>
        </p:txBody>
      </p:sp>
      <p:sp>
        <p:nvSpPr>
          <p:cNvPr id="133" name="object 43"/>
          <p:cNvSpPr/>
          <p:nvPr/>
        </p:nvSpPr>
        <p:spPr>
          <a:xfrm flipV="1">
            <a:off x="3897184" y="4041780"/>
            <a:ext cx="3111565" cy="93657"/>
          </a:xfrm>
          <a:custGeom>
            <a:avLst/>
            <a:gdLst/>
            <a:ahLst/>
            <a:cxnLst/>
            <a:rect l="l" t="t" r="r" b="b"/>
            <a:pathLst>
              <a:path w="1393825">
                <a:moveTo>
                  <a:pt x="0" y="0"/>
                </a:moveTo>
                <a:lnTo>
                  <a:pt x="1393228" y="0"/>
                </a:lnTo>
              </a:path>
            </a:pathLst>
          </a:custGeom>
          <a:ln w="28575">
            <a:solidFill>
              <a:srgbClr val="DA1A31"/>
            </a:solidFill>
            <a:prstDash val="sysDash"/>
            <a:headEnd type="none" w="med" len="med"/>
            <a:tailEnd type="triangle" w="med" len="med"/>
          </a:ln>
        </p:spPr>
        <p:txBody>
          <a:bodyPr wrap="square" lIns="0" tIns="0" rIns="0" bIns="0" rtlCol="0"/>
          <a:lstStyle/>
          <a:p>
            <a:pPr defTabSz="1218804">
              <a:defRPr/>
            </a:pPr>
            <a:endParaRPr sz="2399">
              <a:solidFill>
                <a:srgbClr val="000000"/>
              </a:solidFill>
              <a:latin typeface="Verdana"/>
            </a:endParaRPr>
          </a:p>
        </p:txBody>
      </p:sp>
    </p:spTree>
    <p:extLst>
      <p:ext uri="{BB962C8B-B14F-4D97-AF65-F5344CB8AC3E}">
        <p14:creationId xmlns:p14="http://schemas.microsoft.com/office/powerpoint/2010/main" val="32302770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p:nvPr/>
        </p:nvPicPr>
        <p:blipFill>
          <a:blip r:embed="rId3"/>
          <a:stretch/>
        </p:blipFill>
        <p:spPr>
          <a:xfrm>
            <a:off x="5181600" y="4019181"/>
            <a:ext cx="1631100" cy="1631100"/>
          </a:xfrm>
          <a:prstGeom prst="rect">
            <a:avLst/>
          </a:prstGeom>
          <a:ln w="0">
            <a:noFill/>
          </a:ln>
        </p:spPr>
      </p:pic>
      <p:sp>
        <p:nvSpPr>
          <p:cNvPr id="3" name="Titel 1"/>
          <p:cNvSpPr txBox="1">
            <a:spLocks/>
          </p:cNvSpPr>
          <p:nvPr/>
        </p:nvSpPr>
        <p:spPr>
          <a:xfrm>
            <a:off x="758400" y="2421361"/>
            <a:ext cx="10477500" cy="12049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tx1"/>
                </a:solidFill>
                <a:latin typeface="Georgia" panose="02040502050405020303" pitchFamily="18" charset="0"/>
                <a:ea typeface="+mj-ea"/>
                <a:cs typeface="+mj-cs"/>
              </a:defRPr>
            </a:lvl1pPr>
          </a:lstStyle>
          <a:p>
            <a:pPr algn="ctr">
              <a:lnSpc>
                <a:spcPct val="110000"/>
              </a:lnSpc>
            </a:pPr>
            <a:r>
              <a:rPr lang="da-DK" sz="2400" b="0" dirty="0" smtClean="0"/>
              <a:t>Donationsforløbet er også et </a:t>
            </a:r>
            <a:r>
              <a:rPr lang="da-DK" sz="2400" b="0" dirty="0"/>
              <a:t>afskedsforløb for de pårørende. Det skal varetages med værdighed, så der vil være god tid til både at tage beslutningen om </a:t>
            </a:r>
            <a:r>
              <a:rPr lang="da-DK" sz="2400" b="0" dirty="0" smtClean="0"/>
              <a:t>organdonation </a:t>
            </a:r>
            <a:r>
              <a:rPr lang="da-DK" sz="2400" b="0" dirty="0"/>
              <a:t>og tage </a:t>
            </a:r>
            <a:r>
              <a:rPr lang="da-DK" sz="2400" b="0" dirty="0" smtClean="0"/>
              <a:t>afsked</a:t>
            </a:r>
            <a:endParaRPr lang="da-DK" sz="2400" b="0" dirty="0"/>
          </a:p>
        </p:txBody>
      </p:sp>
      <p:sp>
        <p:nvSpPr>
          <p:cNvPr id="4" name="Titel 1"/>
          <p:cNvSpPr txBox="1">
            <a:spLocks/>
          </p:cNvSpPr>
          <p:nvPr/>
        </p:nvSpPr>
        <p:spPr>
          <a:xfrm>
            <a:off x="4782865" y="1371600"/>
            <a:ext cx="2970485" cy="862165"/>
          </a:xfrm>
          <a:prstGeom prst="rect">
            <a:avLst/>
          </a:prstGeom>
        </p:spPr>
        <p:txBody>
          <a:bodyPr/>
          <a:lstStyle>
            <a:lvl1pPr algn="l" defTabSz="914400" rtl="0" eaLnBrk="1" latinLnBrk="0" hangingPunct="1">
              <a:lnSpc>
                <a:spcPct val="90000"/>
              </a:lnSpc>
              <a:spcBef>
                <a:spcPct val="0"/>
              </a:spcBef>
              <a:buNone/>
              <a:defRPr sz="3600" b="1" kern="1200">
                <a:solidFill>
                  <a:schemeClr val="tx1"/>
                </a:solidFill>
                <a:latin typeface="Georgia" panose="02040502050405020303" pitchFamily="18" charset="0"/>
                <a:ea typeface="+mj-ea"/>
                <a:cs typeface="+mj-cs"/>
              </a:defRPr>
            </a:lvl1pPr>
          </a:lstStyle>
          <a:p>
            <a:r>
              <a:rPr lang="da-DK" dirty="0" smtClean="0"/>
              <a:t>Pårørende</a:t>
            </a:r>
            <a:endParaRPr lang="da-DK" dirty="0"/>
          </a:p>
        </p:txBody>
      </p:sp>
    </p:spTree>
    <p:extLst>
      <p:ext uri="{BB962C8B-B14F-4D97-AF65-F5344CB8AC3E}">
        <p14:creationId xmlns:p14="http://schemas.microsoft.com/office/powerpoint/2010/main" val="15017446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2" y="661735"/>
            <a:ext cx="5256212" cy="1120174"/>
          </a:xfrm>
        </p:spPr>
        <p:txBody>
          <a:bodyPr/>
          <a:lstStyle/>
          <a:p>
            <a:r>
              <a:rPr lang="da-DK" dirty="0" smtClean="0"/>
              <a:t>Samtaler med pårørende </a:t>
            </a:r>
            <a:endParaRPr lang="da-DK" dirty="0"/>
          </a:p>
        </p:txBody>
      </p:sp>
      <p:sp>
        <p:nvSpPr>
          <p:cNvPr id="3" name="Pladsholder til tekst 2"/>
          <p:cNvSpPr>
            <a:spLocks noGrp="1"/>
          </p:cNvSpPr>
          <p:nvPr>
            <p:ph type="body" sz="quarter" idx="14"/>
          </p:nvPr>
        </p:nvSpPr>
        <p:spPr>
          <a:xfrm>
            <a:off x="6004354" y="2303586"/>
            <a:ext cx="5768546" cy="4554414"/>
          </a:xfrm>
        </p:spPr>
        <p:txBody>
          <a:bodyPr>
            <a:noAutofit/>
          </a:bodyPr>
          <a:lstStyle/>
          <a:p>
            <a:r>
              <a:rPr lang="da-DK" sz="1800" dirty="0" smtClean="0"/>
              <a:t>Der er udviklet to nye kommunikationsvejledninger som kan anvendes til samtalerne om organdonation efter cirkulatorisk død:</a:t>
            </a:r>
          </a:p>
          <a:p>
            <a:endParaRPr lang="da-DK" sz="1800" dirty="0" smtClean="0"/>
          </a:p>
          <a:p>
            <a:pPr lvl="1"/>
            <a:r>
              <a:rPr lang="da-DK" sz="1800" dirty="0" smtClean="0"/>
              <a:t>Vejledning til kommunikation i forløb, hvor det fra start er vurderet, at hjernedøden ikke vil indtræde</a:t>
            </a:r>
          </a:p>
          <a:p>
            <a:pPr marL="457200" lvl="1" indent="0">
              <a:buNone/>
            </a:pPr>
            <a:endParaRPr lang="da-DK" sz="1800" dirty="0" smtClean="0"/>
          </a:p>
          <a:p>
            <a:pPr lvl="1"/>
            <a:r>
              <a:rPr lang="da-DK" sz="1800" dirty="0" smtClean="0"/>
              <a:t>Vejledning til kommunikation i forløb, hvor man har afventet hjernedøden, men hvor der konverteres til DCD</a:t>
            </a:r>
          </a:p>
          <a:p>
            <a:endParaRPr lang="da-DK" sz="1800" dirty="0" smtClean="0"/>
          </a:p>
          <a:p>
            <a:r>
              <a:rPr lang="da-DK" sz="1800" dirty="0" smtClean="0"/>
              <a:t>Når der er tilstrækkelig erfaring skal vejledningerne danne afsæt for at beskrive Best Practice på området</a:t>
            </a:r>
            <a:endParaRPr lang="da-DK" sz="1800" dirty="0"/>
          </a:p>
        </p:txBody>
      </p:sp>
    </p:spTree>
    <p:extLst>
      <p:ext uri="{BB962C8B-B14F-4D97-AF65-F5344CB8AC3E}">
        <p14:creationId xmlns:p14="http://schemas.microsoft.com/office/powerpoint/2010/main" val="17536564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p:cNvSpPr>
            <a:spLocks noGrp="1"/>
          </p:cNvSpPr>
          <p:nvPr>
            <p:ph type="body" sz="quarter" idx="14"/>
          </p:nvPr>
        </p:nvSpPr>
        <p:spPr>
          <a:xfrm>
            <a:off x="6105237" y="1564412"/>
            <a:ext cx="5428744" cy="5064988"/>
          </a:xfrm>
        </p:spPr>
        <p:txBody>
          <a:bodyPr>
            <a:normAutofit fontScale="92500" lnSpcReduction="10000"/>
          </a:bodyPr>
          <a:lstStyle/>
          <a:p>
            <a:pPr marL="0" indent="0">
              <a:buNone/>
            </a:pPr>
            <a:r>
              <a:rPr lang="da-DK" dirty="0"/>
              <a:t>Der er gode muligheder for at drage omsorg for de pårørende, og for at </a:t>
            </a:r>
            <a:r>
              <a:rPr lang="da-DK" dirty="0" smtClean="0"/>
              <a:t>gennemføre </a:t>
            </a:r>
            <a:r>
              <a:rPr lang="da-DK" dirty="0"/>
              <a:t>afskedsritualer i forbindelse med et DCD-forløb</a:t>
            </a:r>
          </a:p>
          <a:p>
            <a:pPr marL="0" indent="0">
              <a:buNone/>
            </a:pPr>
            <a:endParaRPr lang="da-DK" dirty="0"/>
          </a:p>
          <a:p>
            <a:pPr marL="0" indent="0">
              <a:buNone/>
            </a:pPr>
            <a:r>
              <a:rPr lang="da-DK" dirty="0"/>
              <a:t>Opmærksomhedspunkter:</a:t>
            </a:r>
          </a:p>
          <a:p>
            <a:pPr marL="0" indent="0">
              <a:buNone/>
            </a:pPr>
            <a:endParaRPr lang="da-DK" dirty="0"/>
          </a:p>
          <a:p>
            <a:r>
              <a:rPr lang="da-DK" dirty="0"/>
              <a:t>Tydelig kommunikation om beslutningen om ophør af behandling med henblik på overlevelse.</a:t>
            </a:r>
          </a:p>
          <a:p>
            <a:pPr lvl="1"/>
            <a:r>
              <a:rPr lang="da-DK" sz="2000" dirty="0"/>
              <a:t>Det er centralt, at de pårørende forstår og accepterer, at de skal miste</a:t>
            </a:r>
          </a:p>
          <a:p>
            <a:r>
              <a:rPr lang="da-DK" dirty="0"/>
              <a:t>Tydelig kommunikation om DCD forløbet</a:t>
            </a:r>
          </a:p>
          <a:p>
            <a:pPr lvl="1"/>
            <a:r>
              <a:rPr lang="da-DK" sz="2000" dirty="0"/>
              <a:t>Detaljeringsgraden tilpasses den enkelte familie</a:t>
            </a:r>
          </a:p>
          <a:p>
            <a:r>
              <a:rPr lang="da-DK" dirty="0"/>
              <a:t>Guidning gennem DCD-forløbet </a:t>
            </a:r>
          </a:p>
          <a:p>
            <a:pPr lvl="1"/>
            <a:r>
              <a:rPr lang="da-DK" sz="2000" dirty="0"/>
              <a:t>Tidsplan</a:t>
            </a:r>
          </a:p>
          <a:p>
            <a:pPr lvl="1"/>
            <a:r>
              <a:rPr lang="da-DK" sz="2000" dirty="0"/>
              <a:t>Hvornår og hvordan de kan tage afsked</a:t>
            </a:r>
          </a:p>
        </p:txBody>
      </p:sp>
      <p:sp>
        <p:nvSpPr>
          <p:cNvPr id="4" name="Titel 1"/>
          <p:cNvSpPr>
            <a:spLocks noGrp="1"/>
          </p:cNvSpPr>
          <p:nvPr>
            <p:ph type="title"/>
          </p:nvPr>
        </p:nvSpPr>
        <p:spPr>
          <a:xfrm>
            <a:off x="5923468" y="652322"/>
            <a:ext cx="5610513" cy="912089"/>
          </a:xfrm>
        </p:spPr>
        <p:txBody>
          <a:bodyPr>
            <a:normAutofit fontScale="90000"/>
          </a:bodyPr>
          <a:lstStyle/>
          <a:p>
            <a:r>
              <a:rPr lang="da-DK" dirty="0" smtClean="0"/>
              <a:t>Omsorg for de pårørende </a:t>
            </a:r>
            <a:endParaRPr lang="da-DK" dirty="0"/>
          </a:p>
        </p:txBody>
      </p:sp>
    </p:spTree>
    <p:extLst>
      <p:ext uri="{BB962C8B-B14F-4D97-AF65-F5344CB8AC3E}">
        <p14:creationId xmlns:p14="http://schemas.microsoft.com/office/powerpoint/2010/main" val="2871270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875805" y="186451"/>
            <a:ext cx="5696606" cy="1603931"/>
          </a:xfrm>
        </p:spPr>
        <p:txBody>
          <a:bodyPr/>
          <a:lstStyle/>
          <a:p>
            <a:r>
              <a:rPr lang="da-DK" dirty="0" smtClean="0"/>
              <a:t>Omsorg for pårørende</a:t>
            </a:r>
            <a:endParaRPr lang="da-DK" dirty="0"/>
          </a:p>
        </p:txBody>
      </p:sp>
      <p:sp>
        <p:nvSpPr>
          <p:cNvPr id="3" name="Pladsholder til tekst 2"/>
          <p:cNvSpPr>
            <a:spLocks noGrp="1"/>
          </p:cNvSpPr>
          <p:nvPr>
            <p:ph type="body" sz="quarter" idx="14"/>
          </p:nvPr>
        </p:nvSpPr>
        <p:spPr>
          <a:xfrm>
            <a:off x="5875804" y="1497469"/>
            <a:ext cx="5834933" cy="5197641"/>
          </a:xfrm>
        </p:spPr>
        <p:txBody>
          <a:bodyPr>
            <a:normAutofit/>
          </a:bodyPr>
          <a:lstStyle/>
          <a:p>
            <a:pPr marL="0" indent="0">
              <a:buNone/>
            </a:pPr>
            <a:r>
              <a:rPr lang="da-DK" dirty="0" smtClean="0"/>
              <a:t>Internationale erfaringer viser, at DCD forløb ikke føles forhastede for pårørende, så længe det sikres at de pårørende:</a:t>
            </a:r>
          </a:p>
          <a:p>
            <a:endParaRPr lang="da-DK" dirty="0" smtClean="0"/>
          </a:p>
          <a:p>
            <a:pPr lvl="1">
              <a:lnSpc>
                <a:spcPct val="110000"/>
              </a:lnSpc>
            </a:pPr>
            <a:r>
              <a:rPr lang="da-DK" sz="2000" dirty="0"/>
              <a:t>E</a:t>
            </a:r>
            <a:r>
              <a:rPr lang="da-DK" sz="2000" dirty="0" smtClean="0"/>
              <a:t>r forberedt på, hvad der skal ske</a:t>
            </a:r>
          </a:p>
          <a:p>
            <a:pPr lvl="1">
              <a:lnSpc>
                <a:spcPct val="110000"/>
              </a:lnSpc>
            </a:pPr>
            <a:r>
              <a:rPr lang="da-DK" sz="2000" dirty="0" smtClean="0"/>
              <a:t>Har haft mulighed for at tage afsked inden respiratoren slukkes</a:t>
            </a:r>
          </a:p>
          <a:p>
            <a:pPr lvl="1">
              <a:lnSpc>
                <a:spcPct val="110000"/>
              </a:lnSpc>
            </a:pPr>
            <a:r>
              <a:rPr lang="da-DK" sz="2000" dirty="0" smtClean="0"/>
              <a:t>Kan være til stede under hele forløbet frem til operationen, hvis de ønsker det</a:t>
            </a:r>
          </a:p>
          <a:p>
            <a:pPr marL="0" indent="0">
              <a:lnSpc>
                <a:spcPct val="110000"/>
              </a:lnSpc>
              <a:buNone/>
            </a:pPr>
            <a:endParaRPr lang="da-DK" dirty="0" smtClean="0"/>
          </a:p>
          <a:p>
            <a:pPr marL="0" indent="0">
              <a:lnSpc>
                <a:spcPct val="110000"/>
              </a:lnSpc>
              <a:buNone/>
            </a:pPr>
            <a:r>
              <a:rPr lang="da-DK" dirty="0" smtClean="0"/>
              <a:t>Familien tilbydes den vanlige opfølgning efter donationsforløb: </a:t>
            </a:r>
          </a:p>
          <a:p>
            <a:pPr>
              <a:lnSpc>
                <a:spcPct val="110000"/>
              </a:lnSpc>
            </a:pPr>
            <a:r>
              <a:rPr lang="da-DK" dirty="0" smtClean="0"/>
              <a:t>Opfølgende samtale</a:t>
            </a:r>
          </a:p>
          <a:p>
            <a:pPr>
              <a:lnSpc>
                <a:spcPct val="110000"/>
              </a:lnSpc>
            </a:pPr>
            <a:r>
              <a:rPr lang="da-DK" dirty="0" smtClean="0"/>
              <a:t>Takkebrev</a:t>
            </a:r>
          </a:p>
          <a:p>
            <a:pPr>
              <a:lnSpc>
                <a:spcPct val="110000"/>
              </a:lnSpc>
            </a:pPr>
            <a:r>
              <a:rPr lang="da-DK" dirty="0" smtClean="0"/>
              <a:t>Invitation til pårørendedag </a:t>
            </a:r>
          </a:p>
          <a:p>
            <a:endParaRPr lang="da-DK" dirty="0"/>
          </a:p>
          <a:p>
            <a:endParaRPr lang="da-DK" dirty="0" smtClean="0"/>
          </a:p>
          <a:p>
            <a:endParaRPr lang="da-DK" dirty="0"/>
          </a:p>
          <a:p>
            <a:endParaRPr lang="da-DK" dirty="0"/>
          </a:p>
        </p:txBody>
      </p:sp>
      <p:pic>
        <p:nvPicPr>
          <p:cNvPr id="4" name="Pladsholder til billede 3"/>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3272" r="23272"/>
          <a:stretch>
            <a:fillRect/>
          </a:stretch>
        </p:blipFill>
        <p:spPr/>
      </p:pic>
    </p:spTree>
    <p:extLst>
      <p:ext uri="{BB962C8B-B14F-4D97-AF65-F5344CB8AC3E}">
        <p14:creationId xmlns:p14="http://schemas.microsoft.com/office/powerpoint/2010/main" val="42107795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849008" y="416826"/>
            <a:ext cx="5246976" cy="1145451"/>
          </a:xfrm>
        </p:spPr>
        <p:txBody>
          <a:bodyPr>
            <a:normAutofit/>
          </a:bodyPr>
          <a:lstStyle/>
          <a:p>
            <a:r>
              <a:rPr lang="da-DK" dirty="0" smtClean="0"/>
              <a:t>Erfaringer fra svenske pårørende </a:t>
            </a:r>
            <a:endParaRPr lang="da-DK" dirty="0"/>
          </a:p>
        </p:txBody>
      </p:sp>
      <p:sp>
        <p:nvSpPr>
          <p:cNvPr id="3" name="Pladsholder til tekst 2"/>
          <p:cNvSpPr>
            <a:spLocks noGrp="1"/>
          </p:cNvSpPr>
          <p:nvPr>
            <p:ph type="body" sz="quarter" idx="14"/>
          </p:nvPr>
        </p:nvSpPr>
        <p:spPr>
          <a:xfrm>
            <a:off x="5849008" y="1900238"/>
            <a:ext cx="6053958" cy="4957762"/>
          </a:xfrm>
        </p:spPr>
        <p:txBody>
          <a:bodyPr>
            <a:normAutofit/>
          </a:bodyPr>
          <a:lstStyle/>
          <a:p>
            <a:r>
              <a:rPr lang="da-DK" sz="1800" dirty="0" smtClean="0"/>
              <a:t>Tiden på intensivafsnittet føles lang, men er kendetegnet ved omsorg og tillid</a:t>
            </a:r>
          </a:p>
          <a:p>
            <a:endParaRPr lang="da-DK" sz="1800" dirty="0" smtClean="0"/>
          </a:p>
          <a:p>
            <a:r>
              <a:rPr lang="da-DK" sz="1800" dirty="0" smtClean="0"/>
              <a:t>Personalet er meget nærværende – det skaber tryghed</a:t>
            </a:r>
          </a:p>
          <a:p>
            <a:endParaRPr lang="da-DK" sz="1800" dirty="0" smtClean="0"/>
          </a:p>
          <a:p>
            <a:r>
              <a:rPr lang="da-DK" sz="1800" dirty="0" smtClean="0"/>
              <a:t>Pårørende ønsker, at døden skal indtræffe hurtigt efter ophør af den livsforlængende behandling</a:t>
            </a:r>
          </a:p>
          <a:p>
            <a:endParaRPr lang="da-DK" sz="1800" dirty="0" smtClean="0"/>
          </a:p>
          <a:p>
            <a:r>
              <a:rPr lang="da-DK" sz="1800" dirty="0" smtClean="0"/>
              <a:t>De vurderer ‘</a:t>
            </a:r>
            <a:r>
              <a:rPr lang="da-DK" sz="1800" dirty="0" err="1" smtClean="0"/>
              <a:t>no</a:t>
            </a:r>
            <a:r>
              <a:rPr lang="da-DK" sz="1800" dirty="0" smtClean="0"/>
              <a:t> touch’-perioden som lang</a:t>
            </a:r>
          </a:p>
          <a:p>
            <a:endParaRPr lang="da-DK" sz="1800" dirty="0" smtClean="0"/>
          </a:p>
          <a:p>
            <a:r>
              <a:rPr lang="da-DK" sz="1800" dirty="0" smtClean="0"/>
              <a:t>De har stor forståelse for den hurtige transport til OP</a:t>
            </a:r>
          </a:p>
          <a:p>
            <a:endParaRPr lang="da-DK" sz="1800" dirty="0" smtClean="0"/>
          </a:p>
          <a:p>
            <a:r>
              <a:rPr lang="da-DK" sz="1800" dirty="0" smtClean="0"/>
              <a:t>De ville selv donere deres organer, hvis det blev muligt</a:t>
            </a:r>
          </a:p>
          <a:p>
            <a:endParaRPr lang="da-DK" sz="1800" dirty="0" smtClean="0"/>
          </a:p>
          <a:p>
            <a:r>
              <a:rPr lang="da-DK" sz="1800" dirty="0" smtClean="0"/>
              <a:t>Opfølgningen er vigtig – akkurat som ved donation efter hjernedød</a:t>
            </a:r>
          </a:p>
          <a:p>
            <a:endParaRPr lang="da-DK" dirty="0"/>
          </a:p>
        </p:txBody>
      </p:sp>
    </p:spTree>
    <p:extLst>
      <p:ext uri="{BB962C8B-B14F-4D97-AF65-F5344CB8AC3E}">
        <p14:creationId xmlns:p14="http://schemas.microsoft.com/office/powerpoint/2010/main" val="29623095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1B8176-EE67-4678-A93B-EF757D2EF159}"/>
              </a:ext>
            </a:extLst>
          </p:cNvPr>
          <p:cNvSpPr>
            <a:spLocks noGrp="1"/>
          </p:cNvSpPr>
          <p:nvPr>
            <p:ph type="title"/>
          </p:nvPr>
        </p:nvSpPr>
        <p:spPr>
          <a:xfrm>
            <a:off x="850613" y="264418"/>
            <a:ext cx="5248565" cy="1603931"/>
          </a:xfrm>
        </p:spPr>
        <p:txBody>
          <a:bodyPr/>
          <a:lstStyle/>
          <a:p>
            <a:r>
              <a:rPr lang="da-DK" dirty="0" smtClean="0"/>
              <a:t>Vil du vide mere?</a:t>
            </a:r>
            <a:endParaRPr lang="da-DK" dirty="0"/>
          </a:p>
        </p:txBody>
      </p:sp>
      <p:sp>
        <p:nvSpPr>
          <p:cNvPr id="3" name="Pladsholder til tekst 2">
            <a:extLst>
              <a:ext uri="{FF2B5EF4-FFF2-40B4-BE49-F238E27FC236}">
                <a16:creationId xmlns:a16="http://schemas.microsoft.com/office/drawing/2014/main" id="{89FDF7E6-E87B-4AE1-804E-08F6B19F6750}"/>
              </a:ext>
            </a:extLst>
          </p:cNvPr>
          <p:cNvSpPr>
            <a:spLocks noGrp="1"/>
          </p:cNvSpPr>
          <p:nvPr>
            <p:ph type="body" sz="quarter" idx="15"/>
          </p:nvPr>
        </p:nvSpPr>
        <p:spPr>
          <a:xfrm>
            <a:off x="852202" y="1857199"/>
            <a:ext cx="5246976" cy="4931442"/>
          </a:xfrm>
        </p:spPr>
        <p:txBody>
          <a:bodyPr>
            <a:normAutofit fontScale="92500" lnSpcReduction="20000"/>
          </a:bodyPr>
          <a:lstStyle/>
          <a:p>
            <a:pPr>
              <a:spcAft>
                <a:spcPts val="600"/>
              </a:spcAft>
            </a:pPr>
            <a:r>
              <a:rPr lang="da-DK" dirty="0" smtClean="0"/>
              <a:t>Dette undervisningsmateriale er en forkortet udgave af selve undervisningsmaterialet om DCD. I den fulde version er proceduren uddybet, ligesom den også indeholder oplysninger om de hospitalsrettede indsatser. Du finder versionen  samme sted, som du fandt </a:t>
            </a:r>
            <a:r>
              <a:rPr lang="da-DK" dirty="0"/>
              <a:t>denne: </a:t>
            </a:r>
            <a:r>
              <a:rPr lang="da-DK" dirty="0" smtClean="0">
                <a:hlinkClick r:id="rId3"/>
              </a:rPr>
              <a:t>Den fulde version af undervisningsmaterialet</a:t>
            </a:r>
            <a:endParaRPr lang="da-DK" dirty="0" smtClean="0"/>
          </a:p>
          <a:p>
            <a:pPr>
              <a:spcAft>
                <a:spcPts val="600"/>
              </a:spcAft>
            </a:pPr>
            <a:endParaRPr lang="da-DK" dirty="0" smtClean="0"/>
          </a:p>
          <a:p>
            <a:pPr>
              <a:spcAft>
                <a:spcPts val="600"/>
              </a:spcAft>
            </a:pPr>
            <a:r>
              <a:rPr lang="da-DK" dirty="0">
                <a:hlinkClick r:id="rId4"/>
              </a:rPr>
              <a:t>Organdonation.dk</a:t>
            </a:r>
            <a:r>
              <a:rPr lang="da-DK" dirty="0"/>
              <a:t> opdateres løbende med indhold og viden om DCD. Her kan du læse mere om processen med implementeringen samt om hvilke indsatser og initiativer der pågår</a:t>
            </a:r>
          </a:p>
          <a:p>
            <a:pPr>
              <a:spcAft>
                <a:spcPts val="600"/>
              </a:spcAft>
            </a:pPr>
            <a:endParaRPr lang="da-DK" dirty="0" smtClean="0"/>
          </a:p>
          <a:p>
            <a:r>
              <a:rPr lang="da-DK" dirty="0" smtClean="0"/>
              <a:t>På organdonation.dk er der også en </a:t>
            </a:r>
            <a:r>
              <a:rPr lang="da-DK" dirty="0" smtClean="0">
                <a:hlinkClick r:id="rId5"/>
              </a:rPr>
              <a:t>‘ofte stillede spørgsmål’ (FAQ)</a:t>
            </a:r>
            <a:r>
              <a:rPr lang="da-DK" dirty="0" smtClean="0"/>
              <a:t> med spørgsmål og svar om DCD</a:t>
            </a:r>
            <a:endParaRPr lang="da-DK" dirty="0"/>
          </a:p>
        </p:txBody>
      </p:sp>
      <p:pic>
        <p:nvPicPr>
          <p:cNvPr id="4" name="Billed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01737" y="1988344"/>
            <a:ext cx="2618197" cy="2618197"/>
          </a:xfrm>
          <a:prstGeom prst="rect">
            <a:avLst/>
          </a:prstGeom>
        </p:spPr>
      </p:pic>
    </p:spTree>
    <p:extLst>
      <p:ext uri="{BB962C8B-B14F-4D97-AF65-F5344CB8AC3E}">
        <p14:creationId xmlns:p14="http://schemas.microsoft.com/office/powerpoint/2010/main" val="22282350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2270233" y="3119410"/>
            <a:ext cx="7264705" cy="1015663"/>
          </a:xfrm>
          <a:prstGeom prst="rect">
            <a:avLst/>
          </a:prstGeom>
        </p:spPr>
        <p:txBody>
          <a:bodyPr wrap="square">
            <a:spAutoFit/>
          </a:bodyPr>
          <a:lstStyle/>
          <a:p>
            <a:pPr algn="ctr"/>
            <a:r>
              <a:rPr lang="da-DK" sz="2400" b="1" dirty="0" smtClean="0">
                <a:solidFill>
                  <a:schemeClr val="bg1"/>
                </a:solidFill>
                <a:latin typeface="Georgia" panose="02040502050405020303" pitchFamily="18" charset="0"/>
              </a:rPr>
              <a:t>Læs mere på </a:t>
            </a:r>
            <a:r>
              <a:rPr lang="da-DK" sz="2400" b="1" dirty="0" smtClean="0">
                <a:solidFill>
                  <a:schemeClr val="bg1"/>
                </a:solidFill>
                <a:latin typeface="Georgia" panose="02040502050405020303" pitchFamily="18" charset="0"/>
              </a:rPr>
              <a:t>organdonation.dk</a:t>
            </a:r>
          </a:p>
          <a:p>
            <a:pPr algn="ctr"/>
            <a:r>
              <a:rPr lang="da-DK" dirty="0"/>
              <a:t/>
            </a:r>
            <a:br>
              <a:rPr lang="da-DK" dirty="0"/>
            </a:br>
            <a:endParaRPr lang="da-DK" dirty="0"/>
          </a:p>
        </p:txBody>
      </p:sp>
    </p:spTree>
    <p:extLst>
      <p:ext uri="{BB962C8B-B14F-4D97-AF65-F5344CB8AC3E}">
        <p14:creationId xmlns:p14="http://schemas.microsoft.com/office/powerpoint/2010/main" val="16125030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47438" y="335621"/>
            <a:ext cx="9879176" cy="1205057"/>
          </a:xfrm>
        </p:spPr>
        <p:txBody>
          <a:bodyPr>
            <a:normAutofit/>
          </a:bodyPr>
          <a:lstStyle/>
          <a:p>
            <a:pPr algn="ctr"/>
            <a:r>
              <a:rPr lang="da-DK" dirty="0"/>
              <a:t>Nye anbefalinger </a:t>
            </a:r>
            <a:br>
              <a:rPr lang="da-DK" dirty="0"/>
            </a:br>
            <a:r>
              <a:rPr lang="da-DK" dirty="0"/>
              <a:t>skal styrke transplantationsområdet </a:t>
            </a:r>
          </a:p>
        </p:txBody>
      </p:sp>
      <p:sp>
        <p:nvSpPr>
          <p:cNvPr id="4" name="Pladsholder til tekst 3"/>
          <p:cNvSpPr>
            <a:spLocks noGrp="1"/>
          </p:cNvSpPr>
          <p:nvPr>
            <p:ph type="body" sz="quarter" idx="16"/>
          </p:nvPr>
        </p:nvSpPr>
        <p:spPr>
          <a:xfrm>
            <a:off x="847438" y="1728806"/>
            <a:ext cx="10740823" cy="4431322"/>
          </a:xfrm>
        </p:spPr>
        <p:txBody>
          <a:bodyPr>
            <a:noAutofit/>
          </a:bodyPr>
          <a:lstStyle/>
          <a:p>
            <a:r>
              <a:rPr lang="da-DK" sz="1900" dirty="0" smtClean="0"/>
              <a:t>Implementeringen af DCD tager afsæt i de nationale anbefalinger for donation efter cirkulatorisk død (DCD), som Sundhedsstyrelsen udgav i marts 2023</a:t>
            </a:r>
          </a:p>
          <a:p>
            <a:endParaRPr lang="da-DK" sz="1900" dirty="0" smtClean="0"/>
          </a:p>
          <a:p>
            <a:r>
              <a:rPr lang="da-DK" sz="1900" dirty="0" smtClean="0"/>
              <a:t>De nye anbefalinger betyder:</a:t>
            </a:r>
          </a:p>
          <a:p>
            <a:pPr marL="914400" lvl="1" indent="-457200"/>
            <a:r>
              <a:rPr lang="da-DK" sz="1900" dirty="0" smtClean="0">
                <a:solidFill>
                  <a:srgbClr val="004567"/>
                </a:solidFill>
              </a:rPr>
              <a:t>Der vil være </a:t>
            </a:r>
            <a:r>
              <a:rPr lang="da-DK" sz="1900" b="1" dirty="0">
                <a:solidFill>
                  <a:srgbClr val="004567"/>
                </a:solidFill>
              </a:rPr>
              <a:t>f</a:t>
            </a:r>
            <a:r>
              <a:rPr lang="da-DK" sz="1900" b="1" dirty="0" smtClean="0">
                <a:solidFill>
                  <a:srgbClr val="004567"/>
                </a:solidFill>
              </a:rPr>
              <a:t>lere </a:t>
            </a:r>
            <a:r>
              <a:rPr lang="da-DK" sz="1900" b="1" dirty="0">
                <a:solidFill>
                  <a:srgbClr val="004567"/>
                </a:solidFill>
              </a:rPr>
              <a:t>organer </a:t>
            </a:r>
            <a:r>
              <a:rPr lang="da-DK" sz="1900" dirty="0">
                <a:solidFill>
                  <a:srgbClr val="004567"/>
                </a:solidFill>
              </a:rPr>
              <a:t>til transplantation. Aktuelt står f</a:t>
            </a:r>
            <a:r>
              <a:rPr lang="da-DK" sz="1900" dirty="0"/>
              <a:t>lere end 400 patienter årligt på venteliste til et nyt organ i Danmark</a:t>
            </a:r>
          </a:p>
          <a:p>
            <a:pPr marL="457200" lvl="1" indent="0">
              <a:buNone/>
            </a:pPr>
            <a:endParaRPr lang="da-DK" sz="1900" b="1" dirty="0">
              <a:solidFill>
                <a:srgbClr val="004567"/>
              </a:solidFill>
            </a:endParaRPr>
          </a:p>
          <a:p>
            <a:pPr marL="914400" lvl="1" indent="-457200">
              <a:spcAft>
                <a:spcPts val="600"/>
              </a:spcAft>
            </a:pPr>
            <a:r>
              <a:rPr lang="da-DK" sz="1900" dirty="0" smtClean="0">
                <a:solidFill>
                  <a:srgbClr val="004567"/>
                </a:solidFill>
              </a:rPr>
              <a:t>Der vil være mulighed </a:t>
            </a:r>
            <a:r>
              <a:rPr lang="da-DK" sz="1900" dirty="0">
                <a:solidFill>
                  <a:srgbClr val="004567"/>
                </a:solidFill>
              </a:rPr>
              <a:t>for at</a:t>
            </a:r>
            <a:r>
              <a:rPr lang="da-DK" sz="1900" b="1" dirty="0">
                <a:solidFill>
                  <a:srgbClr val="004567"/>
                </a:solidFill>
              </a:rPr>
              <a:t> imødekomme</a:t>
            </a:r>
            <a:r>
              <a:rPr lang="da-DK" sz="1900" dirty="0">
                <a:solidFill>
                  <a:srgbClr val="004567"/>
                </a:solidFill>
              </a:rPr>
              <a:t> </a:t>
            </a:r>
            <a:r>
              <a:rPr lang="da-DK" sz="1900" b="1" dirty="0" smtClean="0">
                <a:solidFill>
                  <a:srgbClr val="004567"/>
                </a:solidFill>
              </a:rPr>
              <a:t>et</a:t>
            </a:r>
            <a:r>
              <a:rPr lang="da-DK" sz="1900" dirty="0" smtClean="0">
                <a:solidFill>
                  <a:srgbClr val="004567"/>
                </a:solidFill>
              </a:rPr>
              <a:t> </a:t>
            </a:r>
            <a:r>
              <a:rPr lang="da-DK" sz="1900" b="1" dirty="0" smtClean="0">
                <a:solidFill>
                  <a:srgbClr val="004567"/>
                </a:solidFill>
              </a:rPr>
              <a:t>ønske</a:t>
            </a:r>
            <a:r>
              <a:rPr lang="da-DK" sz="1900" dirty="0" smtClean="0">
                <a:solidFill>
                  <a:srgbClr val="004567"/>
                </a:solidFill>
              </a:rPr>
              <a:t> </a:t>
            </a:r>
            <a:r>
              <a:rPr lang="da-DK" sz="1900" dirty="0">
                <a:solidFill>
                  <a:srgbClr val="004567"/>
                </a:solidFill>
              </a:rPr>
              <a:t>fra patienter og pårørende om at donere organer i tilfælde, hvor donation efter hjernedød ikke er muligt</a:t>
            </a:r>
          </a:p>
          <a:p>
            <a:pPr lvl="3"/>
            <a:r>
              <a:rPr lang="da-DK" sz="1900" dirty="0">
                <a:solidFill>
                  <a:srgbClr val="004567"/>
                </a:solidFill>
              </a:rPr>
              <a:t>Det skønnes, at der vil være omkring 35 yderligere afdøde donorer årligt, når DCD er fuldt implementeret    </a:t>
            </a:r>
            <a:endParaRPr lang="da-DK" sz="1900" dirty="0" smtClean="0">
              <a:solidFill>
                <a:srgbClr val="004567"/>
              </a:solidFill>
            </a:endParaRPr>
          </a:p>
          <a:p>
            <a:pPr lvl="3"/>
            <a:endParaRPr lang="da-DK" sz="1900" b="1" dirty="0">
              <a:solidFill>
                <a:srgbClr val="004567"/>
              </a:solidFill>
            </a:endParaRPr>
          </a:p>
          <a:p>
            <a:pPr marL="914400" lvl="1" indent="-457200"/>
            <a:r>
              <a:rPr lang="da-DK" sz="1900" b="1" dirty="0">
                <a:solidFill>
                  <a:srgbClr val="004567"/>
                </a:solidFill>
              </a:rPr>
              <a:t>Den faglige udvikling </a:t>
            </a:r>
            <a:r>
              <a:rPr lang="da-DK" sz="1900" dirty="0">
                <a:solidFill>
                  <a:srgbClr val="004567"/>
                </a:solidFill>
              </a:rPr>
              <a:t>betyder, at flere organer </a:t>
            </a:r>
            <a:r>
              <a:rPr lang="da-DK" sz="1900" dirty="0" smtClean="0">
                <a:solidFill>
                  <a:srgbClr val="004567"/>
                </a:solidFill>
              </a:rPr>
              <a:t>i dag kan anvendes til transplantation </a:t>
            </a:r>
            <a:r>
              <a:rPr lang="da-DK" sz="1900" dirty="0">
                <a:solidFill>
                  <a:srgbClr val="004567"/>
                </a:solidFill>
              </a:rPr>
              <a:t>ved donation efter cirkulatorisk død </a:t>
            </a:r>
            <a:r>
              <a:rPr lang="da-DK" sz="1900" dirty="0" smtClean="0">
                <a:solidFill>
                  <a:srgbClr val="004567"/>
                </a:solidFill>
              </a:rPr>
              <a:t>med </a:t>
            </a:r>
            <a:r>
              <a:rPr lang="da-DK" sz="1900" dirty="0">
                <a:solidFill>
                  <a:srgbClr val="004567"/>
                </a:solidFill>
              </a:rPr>
              <a:t>gode </a:t>
            </a:r>
            <a:r>
              <a:rPr lang="da-DK" sz="1900" dirty="0" smtClean="0">
                <a:solidFill>
                  <a:srgbClr val="004567"/>
                </a:solidFill>
              </a:rPr>
              <a:t>resultater. Ved donation fra afdøde har det i Danmark siden 1990 kun været muligt at donere organer efter hjernedød. </a:t>
            </a:r>
            <a:endParaRPr lang="da-DK" sz="1900" dirty="0">
              <a:solidFill>
                <a:srgbClr val="004567"/>
              </a:solidFill>
            </a:endParaRPr>
          </a:p>
        </p:txBody>
      </p:sp>
    </p:spTree>
    <p:extLst>
      <p:ext uri="{BB962C8B-B14F-4D97-AF65-F5344CB8AC3E}">
        <p14:creationId xmlns:p14="http://schemas.microsoft.com/office/powerpoint/2010/main" val="3014272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afrundede hjørner 26">
            <a:extLst>
              <a:ext uri="{FF2B5EF4-FFF2-40B4-BE49-F238E27FC236}">
                <a16:creationId xmlns:a16="http://schemas.microsoft.com/office/drawing/2014/main" id="{812767BB-F77F-4F32-94CF-D85DF323B550}"/>
              </a:ext>
            </a:extLst>
          </p:cNvPr>
          <p:cNvSpPr/>
          <p:nvPr/>
        </p:nvSpPr>
        <p:spPr>
          <a:xfrm>
            <a:off x="847439" y="804000"/>
            <a:ext cx="4473756" cy="533701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el 1"/>
          <p:cNvSpPr>
            <a:spLocks noGrp="1"/>
          </p:cNvSpPr>
          <p:nvPr>
            <p:ph type="title"/>
          </p:nvPr>
        </p:nvSpPr>
        <p:spPr>
          <a:xfrm>
            <a:off x="5901048" y="366009"/>
            <a:ext cx="5269715" cy="1205057"/>
          </a:xfrm>
        </p:spPr>
        <p:txBody>
          <a:bodyPr>
            <a:normAutofit/>
          </a:bodyPr>
          <a:lstStyle/>
          <a:p>
            <a:r>
              <a:rPr lang="da-DK" dirty="0" smtClean="0"/>
              <a:t>Kontrolleret DCD</a:t>
            </a:r>
            <a:br>
              <a:rPr lang="da-DK" dirty="0" smtClean="0"/>
            </a:br>
            <a:r>
              <a:rPr lang="da-DK" sz="2000" dirty="0" smtClean="0"/>
              <a:t>Maastricht-klassifikation III</a:t>
            </a:r>
            <a:endParaRPr lang="da-DK" sz="2000" dirty="0"/>
          </a:p>
        </p:txBody>
      </p:sp>
      <p:sp>
        <p:nvSpPr>
          <p:cNvPr id="3" name="Pladsholder til tekst 2"/>
          <p:cNvSpPr>
            <a:spLocks noGrp="1"/>
          </p:cNvSpPr>
          <p:nvPr>
            <p:ph type="body" sz="quarter" idx="15"/>
          </p:nvPr>
        </p:nvSpPr>
        <p:spPr>
          <a:xfrm>
            <a:off x="5901048" y="1571065"/>
            <a:ext cx="5812731" cy="4812149"/>
          </a:xfrm>
        </p:spPr>
        <p:txBody>
          <a:bodyPr>
            <a:normAutofit lnSpcReduction="10000"/>
          </a:bodyPr>
          <a:lstStyle/>
          <a:p>
            <a:pPr marL="0" indent="0">
              <a:buNone/>
            </a:pPr>
            <a:endParaRPr lang="da-DK" dirty="0"/>
          </a:p>
          <a:p>
            <a:r>
              <a:rPr lang="da-DK" dirty="0" smtClean="0"/>
              <a:t>I Danmark indføres alene </a:t>
            </a:r>
            <a:r>
              <a:rPr lang="da-DK" b="1" dirty="0" smtClean="0"/>
              <a:t>kontrolleret DCD</a:t>
            </a:r>
            <a:r>
              <a:rPr lang="da-DK" dirty="0" smtClean="0"/>
              <a:t>. Det betyder, at organdonation efter cirkulatorisk død kun kan gennemføres, efter man afslutter livsforlængende behandling hos en patient indlagt på et intensivafsnit, hvor al videre behandling er udsigtsløs, og hvor patienten dør af hjerte- og </a:t>
            </a:r>
            <a:r>
              <a:rPr lang="da-DK" dirty="0"/>
              <a:t>respirationsstop. </a:t>
            </a:r>
            <a:r>
              <a:rPr lang="da-DK" dirty="0" smtClean="0"/>
              <a:t>I </a:t>
            </a:r>
            <a:r>
              <a:rPr lang="da-DK" dirty="0"/>
              <a:t>Danmark er det i tillæg </a:t>
            </a:r>
            <a:r>
              <a:rPr lang="da-DK" dirty="0" smtClean="0"/>
              <a:t>besluttet, </a:t>
            </a:r>
            <a:r>
              <a:rPr lang="da-DK" dirty="0"/>
              <a:t>at patienterne også skal dø af en svær skade i </a:t>
            </a:r>
            <a:r>
              <a:rPr lang="da-DK" dirty="0" smtClean="0"/>
              <a:t>hjernen</a:t>
            </a:r>
          </a:p>
          <a:p>
            <a:endParaRPr lang="da-DK" dirty="0" smtClean="0"/>
          </a:p>
          <a:p>
            <a:r>
              <a:rPr lang="da-DK" dirty="0" smtClean="0"/>
              <a:t>Det står i klar modsætning til ukontrolleret DCD, hvor der gennemføres organdonation fra patienter, hvor hjerte- og respirationsstop optræder uventet, både på og udenfor hospitalet</a:t>
            </a:r>
          </a:p>
        </p:txBody>
      </p:sp>
      <p:sp>
        <p:nvSpPr>
          <p:cNvPr id="4" name="Pladsholder til tekst 3"/>
          <p:cNvSpPr>
            <a:spLocks noGrp="1"/>
          </p:cNvSpPr>
          <p:nvPr>
            <p:ph type="body" sz="quarter" idx="16"/>
          </p:nvPr>
        </p:nvSpPr>
        <p:spPr>
          <a:xfrm>
            <a:off x="847439" y="2490953"/>
            <a:ext cx="4689674" cy="4193626"/>
          </a:xfrm>
        </p:spPr>
        <p:txBody>
          <a:bodyPr>
            <a:normAutofit/>
          </a:bodyPr>
          <a:lstStyle/>
          <a:p>
            <a:endParaRPr lang="da-DK" dirty="0" smtClean="0"/>
          </a:p>
          <a:p>
            <a:endParaRPr lang="da-DK" dirty="0"/>
          </a:p>
          <a:p>
            <a:endParaRPr lang="da-DK" dirty="0"/>
          </a:p>
        </p:txBody>
      </p:sp>
      <p:pic>
        <p:nvPicPr>
          <p:cNvPr id="8" name="Billede 7"/>
          <p:cNvPicPr/>
          <p:nvPr/>
        </p:nvPicPr>
        <p:blipFill>
          <a:blip r:embed="rId3"/>
          <a:stretch/>
        </p:blipFill>
        <p:spPr>
          <a:xfrm>
            <a:off x="2274335" y="2656198"/>
            <a:ext cx="1619963" cy="1670719"/>
          </a:xfrm>
          <a:prstGeom prst="rect">
            <a:avLst/>
          </a:prstGeom>
          <a:ln w="0">
            <a:noFill/>
          </a:ln>
        </p:spPr>
      </p:pic>
    </p:spTree>
    <p:extLst>
      <p:ext uri="{BB962C8B-B14F-4D97-AF65-F5344CB8AC3E}">
        <p14:creationId xmlns:p14="http://schemas.microsoft.com/office/powerpoint/2010/main" val="18812811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419101" y="110261"/>
            <a:ext cx="5246976" cy="1603931"/>
          </a:xfrm>
        </p:spPr>
        <p:txBody>
          <a:bodyPr/>
          <a:lstStyle/>
          <a:p>
            <a:r>
              <a:rPr lang="da-DK" dirty="0" smtClean="0"/>
              <a:t>Implementering af DCD på hospitalerne </a:t>
            </a:r>
            <a:endParaRPr lang="da-DK" dirty="0"/>
          </a:p>
        </p:txBody>
      </p:sp>
      <p:sp>
        <p:nvSpPr>
          <p:cNvPr id="6" name="Pladsholder til tekst 5"/>
          <p:cNvSpPr>
            <a:spLocks noGrp="1"/>
          </p:cNvSpPr>
          <p:nvPr>
            <p:ph type="body" sz="quarter" idx="15"/>
          </p:nvPr>
        </p:nvSpPr>
        <p:spPr>
          <a:xfrm>
            <a:off x="419101" y="1714192"/>
            <a:ext cx="6000750" cy="5143808"/>
          </a:xfrm>
        </p:spPr>
        <p:txBody>
          <a:bodyPr>
            <a:normAutofit/>
          </a:bodyPr>
          <a:lstStyle/>
          <a:p>
            <a:pPr>
              <a:spcAft>
                <a:spcPts val="600"/>
              </a:spcAft>
            </a:pPr>
            <a:r>
              <a:rPr lang="da-DK" sz="1900" dirty="0" smtClean="0"/>
              <a:t>DCD implementeres indledningsvist på Rigshospitalet og universitetshospitalerne i Odense, Aarhus og Aalborg, som har indgående erfaring med organdonation.</a:t>
            </a:r>
          </a:p>
          <a:p>
            <a:pPr>
              <a:spcAft>
                <a:spcPts val="600"/>
              </a:spcAft>
            </a:pPr>
            <a:r>
              <a:rPr lang="da-DK" sz="1900" dirty="0" smtClean="0"/>
              <a:t>Hospitalerne samler et tværfagligt ekspert- team (donations- og transplantationssiden) som: </a:t>
            </a:r>
          </a:p>
          <a:p>
            <a:pPr lvl="1"/>
            <a:r>
              <a:rPr lang="da-DK" sz="1900" dirty="0" smtClean="0"/>
              <a:t>Skal udarbejde lokale procedurebeskrivelser, instrukser </a:t>
            </a:r>
            <a:r>
              <a:rPr lang="da-DK" sz="1900" dirty="0"/>
              <a:t>og </a:t>
            </a:r>
            <a:r>
              <a:rPr lang="da-DK" sz="1900" dirty="0" smtClean="0"/>
              <a:t>tjeklister</a:t>
            </a:r>
          </a:p>
          <a:p>
            <a:pPr lvl="1"/>
            <a:r>
              <a:rPr lang="da-DK" sz="1900" dirty="0" smtClean="0"/>
              <a:t>Gennem teoretisk og praktisk undervisning skal opnå kompetencer til at varetage de første DCD-forløb</a:t>
            </a:r>
          </a:p>
          <a:p>
            <a:pPr lvl="1"/>
            <a:endParaRPr lang="da-DK" sz="1900" dirty="0" smtClean="0"/>
          </a:p>
          <a:p>
            <a:r>
              <a:rPr lang="da-DK" sz="1900" dirty="0"/>
              <a:t>Det betyder DCD, indtil der er indhentet tilstrækkelig erfaring og Best Practice kan beskrives, ikke kan praktiseres på andre hospitaler end de nævnte</a:t>
            </a:r>
          </a:p>
          <a:p>
            <a:pPr marL="457200" lvl="1" indent="0">
              <a:buNone/>
            </a:pPr>
            <a:endParaRPr lang="da-DK" sz="2000" dirty="0" smtClean="0"/>
          </a:p>
          <a:p>
            <a:pPr lvl="1"/>
            <a:endParaRPr lang="da-DK" sz="1800" dirty="0" smtClean="0"/>
          </a:p>
          <a:p>
            <a:endParaRPr lang="da-DK" dirty="0"/>
          </a:p>
        </p:txBody>
      </p:sp>
      <p:pic>
        <p:nvPicPr>
          <p:cNvPr id="7" name="Billede 64"/>
          <p:cNvPicPr/>
          <p:nvPr/>
        </p:nvPicPr>
        <p:blipFill>
          <a:blip r:embed="rId3"/>
          <a:stretch/>
        </p:blipFill>
        <p:spPr>
          <a:xfrm>
            <a:off x="8432865" y="1945929"/>
            <a:ext cx="2330796" cy="2330796"/>
          </a:xfrm>
          <a:prstGeom prst="rect">
            <a:avLst/>
          </a:prstGeom>
          <a:ln w="0">
            <a:noFill/>
          </a:ln>
        </p:spPr>
      </p:pic>
    </p:spTree>
    <p:extLst>
      <p:ext uri="{BB962C8B-B14F-4D97-AF65-F5344CB8AC3E}">
        <p14:creationId xmlns:p14="http://schemas.microsoft.com/office/powerpoint/2010/main" val="21568533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p:cNvSpPr>
          <p:nvPr/>
        </p:nvSpPr>
        <p:spPr>
          <a:xfrm>
            <a:off x="4307849" y="2490450"/>
            <a:ext cx="5246976" cy="732099"/>
          </a:xfrm>
          <a:prstGeom prst="rect">
            <a:avLst/>
          </a:prstGeom>
        </p:spPr>
        <p:txBody>
          <a:bodyPr/>
          <a:lstStyle>
            <a:lvl1pPr algn="l" defTabSz="914400" rtl="0" eaLnBrk="1" latinLnBrk="0" hangingPunct="1">
              <a:lnSpc>
                <a:spcPct val="90000"/>
              </a:lnSpc>
              <a:spcBef>
                <a:spcPct val="0"/>
              </a:spcBef>
              <a:buNone/>
              <a:defRPr sz="3600" b="1" kern="1200">
                <a:solidFill>
                  <a:schemeClr val="tx1"/>
                </a:solidFill>
                <a:latin typeface="Georgia" panose="02040502050405020303" pitchFamily="18" charset="0"/>
                <a:ea typeface="+mj-ea"/>
                <a:cs typeface="+mj-cs"/>
              </a:defRPr>
            </a:lvl1pPr>
          </a:lstStyle>
          <a:p>
            <a:r>
              <a:rPr lang="da-DK" sz="4000" dirty="0" smtClean="0"/>
              <a:t>DCD-forløb</a:t>
            </a:r>
            <a:r>
              <a:rPr lang="da-DK" dirty="0" smtClean="0"/>
              <a:t> </a:t>
            </a:r>
            <a:endParaRPr lang="da-DK" dirty="0"/>
          </a:p>
        </p:txBody>
      </p:sp>
      <p:pic>
        <p:nvPicPr>
          <p:cNvPr id="3" name="Billed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1972" y="3222549"/>
            <a:ext cx="1899365" cy="1272631"/>
          </a:xfrm>
          <a:prstGeom prst="rect">
            <a:avLst/>
          </a:prstGeom>
        </p:spPr>
      </p:pic>
    </p:spTree>
    <p:extLst>
      <p:ext uri="{BB962C8B-B14F-4D97-AF65-F5344CB8AC3E}">
        <p14:creationId xmlns:p14="http://schemas.microsoft.com/office/powerpoint/2010/main" val="3789841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653004" y="1938399"/>
            <a:ext cx="5256213" cy="1603376"/>
          </a:xfrm>
        </p:spPr>
        <p:txBody>
          <a:bodyPr/>
          <a:lstStyle/>
          <a:p>
            <a:r>
              <a:rPr lang="da-DK" dirty="0" smtClean="0"/>
              <a:t>Patientgruppe</a:t>
            </a:r>
            <a:endParaRPr lang="da-DK" dirty="0"/>
          </a:p>
        </p:txBody>
      </p:sp>
      <p:sp>
        <p:nvSpPr>
          <p:cNvPr id="4" name="Pladsholder til tekst 3"/>
          <p:cNvSpPr>
            <a:spLocks noGrp="1"/>
          </p:cNvSpPr>
          <p:nvPr>
            <p:ph type="body" sz="quarter" idx="4294967295"/>
          </p:nvPr>
        </p:nvSpPr>
        <p:spPr>
          <a:xfrm>
            <a:off x="4677622" y="1157662"/>
            <a:ext cx="7000028" cy="1787780"/>
          </a:xfrm>
        </p:spPr>
        <p:txBody>
          <a:bodyPr>
            <a:normAutofit/>
          </a:bodyPr>
          <a:lstStyle/>
          <a:p>
            <a:pPr marL="0" indent="0">
              <a:buNone/>
            </a:pPr>
            <a:r>
              <a:rPr lang="da-DK" sz="2200" dirty="0" smtClean="0"/>
              <a:t>Ved donation efter cirkulatorisk død er patientgruppen den samme som ved donation efter hjernedød. Det vil sige,</a:t>
            </a:r>
            <a:r>
              <a:rPr lang="da-DK" sz="2200" dirty="0"/>
              <a:t> </a:t>
            </a:r>
            <a:r>
              <a:rPr lang="da-DK" sz="2200" dirty="0" smtClean="0"/>
              <a:t>patienten </a:t>
            </a:r>
            <a:r>
              <a:rPr lang="da-DK" sz="2200" dirty="0"/>
              <a:t>er blevet indlagt med </a:t>
            </a:r>
            <a:r>
              <a:rPr lang="da-DK" sz="2200" dirty="0" smtClean="0"/>
              <a:t>en svær skade </a:t>
            </a:r>
            <a:r>
              <a:rPr lang="da-DK" sz="2200" dirty="0"/>
              <a:t>i hjernen på en af landets </a:t>
            </a:r>
            <a:r>
              <a:rPr lang="da-DK" sz="2200" dirty="0" smtClean="0"/>
              <a:t>intensivafdelinger</a:t>
            </a:r>
            <a:endParaRPr lang="da-DK" sz="2200" dirty="0"/>
          </a:p>
        </p:txBody>
      </p:sp>
      <p:pic>
        <p:nvPicPr>
          <p:cNvPr id="5" name="Bille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4373" y="2890679"/>
            <a:ext cx="1637188" cy="1637188"/>
          </a:xfrm>
          <a:prstGeom prst="rect">
            <a:avLst/>
          </a:prstGeom>
        </p:spPr>
      </p:pic>
      <p:sp>
        <p:nvSpPr>
          <p:cNvPr id="10" name="Tekstfelt 9"/>
          <p:cNvSpPr txBox="1"/>
          <p:nvPr/>
        </p:nvSpPr>
        <p:spPr>
          <a:xfrm>
            <a:off x="4677622" y="2715380"/>
            <a:ext cx="7209578" cy="3809248"/>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da-DK" sz="2200" b="0" i="0" u="none" strike="noStrike" kern="1200" cap="none" spc="0" normalizeH="0" baseline="0" noProof="0" dirty="0" smtClean="0">
                <a:ln>
                  <a:noFill/>
                </a:ln>
                <a:solidFill>
                  <a:srgbClr val="004567"/>
                </a:solidFill>
                <a:effectLst/>
                <a:uLnTx/>
                <a:uFillTx/>
                <a:latin typeface="Arial" panose="020B0604020202020204"/>
                <a:ea typeface="+mn-ea"/>
                <a:cs typeface="+mn-cs"/>
              </a:rPr>
              <a:t>Her har personalet gjort alt, hvad </a:t>
            </a:r>
            <a:r>
              <a:rPr kumimoji="0" lang="da-DK" sz="2200" b="0" i="0" u="none" strike="noStrike" kern="1200" cap="none" spc="0" normalizeH="0" baseline="0" noProof="0" dirty="0">
                <a:ln>
                  <a:noFill/>
                </a:ln>
                <a:solidFill>
                  <a:srgbClr val="004567"/>
                </a:solidFill>
                <a:effectLst/>
                <a:uLnTx/>
                <a:uFillTx/>
                <a:latin typeface="Arial" panose="020B0604020202020204"/>
                <a:ea typeface="+mn-ea"/>
                <a:cs typeface="+mn-cs"/>
              </a:rPr>
              <a:t>de kan for at redde patientens liv, men trods behandlingen har det ikke været muligt, og patienten </a:t>
            </a:r>
            <a:r>
              <a:rPr kumimoji="0" lang="da-DK" sz="2200" b="0" i="0" u="none" strike="noStrike" kern="1200" cap="none" spc="0" normalizeH="0" baseline="0" noProof="0" dirty="0" smtClean="0">
                <a:ln>
                  <a:noFill/>
                </a:ln>
                <a:solidFill>
                  <a:srgbClr val="004567"/>
                </a:solidFill>
                <a:effectLst/>
                <a:uLnTx/>
                <a:uFillTx/>
                <a:latin typeface="Arial" panose="020B0604020202020204"/>
                <a:ea typeface="+mn-ea"/>
                <a:cs typeface="+mn-cs"/>
              </a:rPr>
              <a:t>kommer til at dø. </a:t>
            </a:r>
            <a:r>
              <a:rPr kumimoji="0" lang="da-DK" sz="2200" b="0" i="0" u="none" strike="noStrike" kern="1200" cap="none" spc="0" normalizeH="0" baseline="0" noProof="0" dirty="0">
                <a:ln>
                  <a:noFill/>
                </a:ln>
                <a:solidFill>
                  <a:srgbClr val="004567"/>
                </a:solidFill>
                <a:effectLst/>
                <a:uLnTx/>
                <a:uFillTx/>
                <a:latin typeface="Arial" panose="020B0604020202020204"/>
                <a:ea typeface="+mn-ea"/>
                <a:cs typeface="+mn-cs"/>
              </a:rPr>
              <a:t>Først herefter kan organdonation blive en </a:t>
            </a:r>
            <a:r>
              <a:rPr kumimoji="0" lang="da-DK" sz="2200" b="0" i="0" u="none" strike="noStrike" kern="1200" cap="none" spc="0" normalizeH="0" baseline="0" noProof="0" dirty="0" smtClean="0">
                <a:ln>
                  <a:noFill/>
                </a:ln>
                <a:solidFill>
                  <a:srgbClr val="004567"/>
                </a:solidFill>
                <a:effectLst/>
                <a:uLnTx/>
                <a:uFillTx/>
                <a:latin typeface="Arial" panose="020B0604020202020204"/>
                <a:ea typeface="+mn-ea"/>
                <a:cs typeface="+mn-cs"/>
              </a:rPr>
              <a:t>mulighed.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da-DK" sz="2200" b="0" i="0" u="none" strike="noStrike" kern="1200" cap="none" spc="0" normalizeH="0" baseline="0" noProof="0" dirty="0" smtClean="0">
                <a:ln>
                  <a:noFill/>
                </a:ln>
                <a:solidFill>
                  <a:srgbClr val="004567"/>
                </a:solidFill>
                <a:effectLst/>
                <a:uLnTx/>
                <a:uFillTx/>
                <a:latin typeface="Arial" panose="020B0604020202020204"/>
                <a:ea typeface="+mn-ea"/>
                <a:cs typeface="+mn-cs"/>
              </a:rPr>
              <a:t>Det vil sige, patienten kommer til at dø af sin store skade i hjernen – uanset om der skal være organdonation eller ej</a:t>
            </a:r>
            <a:endParaRPr kumimoji="0" lang="da-DK" sz="2200" b="0" i="0" u="none" strike="noStrike" kern="1200" cap="none" spc="0" normalizeH="0" baseline="0" noProof="0" dirty="0">
              <a:ln>
                <a:noFill/>
              </a:ln>
              <a:solidFill>
                <a:srgbClr val="004567"/>
              </a:solidFill>
              <a:effectLst/>
              <a:uLnTx/>
              <a:uFillTx/>
              <a:latin typeface="Arial" panose="020B0604020202020204"/>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da-DK" sz="2200" b="0" i="0" u="none" strike="noStrike" kern="1200" cap="none" spc="0" normalizeH="0" baseline="0" noProof="0" dirty="0">
                <a:ln>
                  <a:noFill/>
                </a:ln>
                <a:solidFill>
                  <a:srgbClr val="004567"/>
                </a:solidFill>
                <a:effectLst/>
                <a:uLnTx/>
                <a:uFillTx/>
                <a:latin typeface="Arial" panose="020B0604020202020204"/>
                <a:ea typeface="+mn-ea"/>
                <a:cs typeface="+mn-cs"/>
              </a:rPr>
              <a:t/>
            </a:r>
            <a:br>
              <a:rPr kumimoji="0" lang="da-DK" sz="2200" b="0" i="0" u="none" strike="noStrike" kern="1200" cap="none" spc="0" normalizeH="0" baseline="0" noProof="0" dirty="0">
                <a:ln>
                  <a:noFill/>
                </a:ln>
                <a:solidFill>
                  <a:srgbClr val="004567"/>
                </a:solidFill>
                <a:effectLst/>
                <a:uLnTx/>
                <a:uFillTx/>
                <a:latin typeface="Arial" panose="020B0604020202020204"/>
                <a:ea typeface="+mn-ea"/>
                <a:cs typeface="+mn-cs"/>
              </a:rPr>
            </a:br>
            <a:r>
              <a:rPr kumimoji="0" lang="da-DK" sz="2200" b="0" i="0" u="none" strike="noStrike" kern="1200" cap="none" spc="0" normalizeH="0" baseline="0" noProof="0" dirty="0">
                <a:ln>
                  <a:noFill/>
                </a:ln>
                <a:solidFill>
                  <a:srgbClr val="004567"/>
                </a:solidFill>
                <a:effectLst/>
                <a:uLnTx/>
                <a:uFillTx/>
                <a:latin typeface="Arial" panose="020B0604020202020204"/>
                <a:ea typeface="+mn-ea"/>
                <a:cs typeface="+mn-cs"/>
              </a:rPr>
              <a:t>De faglige anbefalinger for DCD gælder </a:t>
            </a:r>
            <a:r>
              <a:rPr kumimoji="0" lang="da-DK" sz="2200" b="0" i="0" u="none" strike="noStrike" kern="1200" cap="none" spc="0" normalizeH="0" baseline="0" noProof="0" dirty="0" smtClean="0">
                <a:ln>
                  <a:noFill/>
                </a:ln>
                <a:solidFill>
                  <a:srgbClr val="004567"/>
                </a:solidFill>
                <a:effectLst/>
                <a:uLnTx/>
                <a:uFillTx/>
                <a:latin typeface="Arial" panose="020B0604020202020204"/>
                <a:ea typeface="+mn-ea"/>
                <a:cs typeface="+mn-cs"/>
              </a:rPr>
              <a:t>indtil videre kun for </a:t>
            </a:r>
            <a:r>
              <a:rPr kumimoji="0" lang="da-DK" sz="2200" b="0" i="0" u="none" strike="noStrike" kern="1200" cap="none" spc="0" normalizeH="0" baseline="0" noProof="0" dirty="0">
                <a:ln>
                  <a:noFill/>
                </a:ln>
                <a:solidFill>
                  <a:srgbClr val="004567"/>
                </a:solidFill>
                <a:effectLst/>
                <a:uLnTx/>
                <a:uFillTx/>
                <a:latin typeface="Arial" panose="020B0604020202020204"/>
                <a:ea typeface="+mn-ea"/>
                <a:cs typeface="+mn-cs"/>
              </a:rPr>
              <a:t>donorer over 18 år, men de internationale erfaringer følges </a:t>
            </a:r>
            <a:r>
              <a:rPr kumimoji="0" lang="da-DK" sz="2200" b="0" i="0" u="none" strike="noStrike" kern="1200" cap="none" spc="0" normalizeH="0" baseline="0" noProof="0" dirty="0" smtClean="0">
                <a:ln>
                  <a:noFill/>
                </a:ln>
                <a:solidFill>
                  <a:srgbClr val="004567"/>
                </a:solidFill>
                <a:effectLst/>
                <a:uLnTx/>
                <a:uFillTx/>
                <a:latin typeface="Arial" panose="020B0604020202020204"/>
                <a:ea typeface="+mn-ea"/>
                <a:cs typeface="+mn-cs"/>
              </a:rPr>
              <a:t>tæt</a:t>
            </a:r>
            <a:endParaRPr kumimoji="0" lang="da-DK" sz="2200" b="0" i="0" u="none" strike="noStrike" kern="1200" cap="none" spc="0" normalizeH="0" baseline="0" noProof="0" dirty="0">
              <a:ln>
                <a:noFill/>
              </a:ln>
              <a:solidFill>
                <a:srgbClr val="004567"/>
              </a:solidFill>
              <a:effectLst/>
              <a:uLnTx/>
              <a:uFillTx/>
              <a:latin typeface="Arial" panose="020B0604020202020204"/>
              <a:ea typeface="+mn-ea"/>
              <a:cs typeface="+mn-cs"/>
            </a:endParaRPr>
          </a:p>
          <a:p>
            <a:pPr marL="0" marR="0" lvl="0" indent="0" algn="l" defTabSz="914400" rtl="0" eaLnBrk="1" fontAlgn="auto" latinLnBrk="0" hangingPunct="1">
              <a:lnSpc>
                <a:spcPct val="70000"/>
              </a:lnSpc>
              <a:spcBef>
                <a:spcPts val="1000"/>
              </a:spcBef>
              <a:spcAft>
                <a:spcPts val="0"/>
              </a:spcAft>
              <a:buClrTx/>
              <a:buSzTx/>
              <a:buFontTx/>
              <a:buNone/>
              <a:tabLst/>
              <a:defRPr/>
            </a:pPr>
            <a:endParaRPr kumimoji="0" lang="da-DK" sz="2200" b="0" i="0" u="none" strike="noStrike" kern="1200" cap="none" spc="0" normalizeH="0" baseline="0" noProof="0" dirty="0">
              <a:ln>
                <a:noFill/>
              </a:ln>
              <a:solidFill>
                <a:srgbClr val="004567"/>
              </a:solidFill>
              <a:effectLst/>
              <a:uLnTx/>
              <a:uFillTx/>
              <a:latin typeface="Arial" panose="020B0604020202020204"/>
              <a:ea typeface="+mn-ea"/>
              <a:cs typeface="+mn-cs"/>
            </a:endParaRPr>
          </a:p>
        </p:txBody>
      </p:sp>
    </p:spTree>
    <p:extLst>
      <p:ext uri="{BB962C8B-B14F-4D97-AF65-F5344CB8AC3E}">
        <p14:creationId xmlns:p14="http://schemas.microsoft.com/office/powerpoint/2010/main" val="5276913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118" y="166880"/>
            <a:ext cx="6934200" cy="1442034"/>
          </a:xfrm>
        </p:spPr>
        <p:txBody>
          <a:bodyPr>
            <a:normAutofit fontScale="90000"/>
          </a:bodyPr>
          <a:lstStyle/>
          <a:p>
            <a:pPr algn="ctr"/>
            <a:r>
              <a:rPr lang="da-DK" dirty="0" smtClean="0"/>
              <a:t>Hvornår bliver organdonation </a:t>
            </a:r>
            <a:br>
              <a:rPr lang="da-DK" dirty="0" smtClean="0"/>
            </a:br>
            <a:r>
              <a:rPr lang="da-DK" dirty="0" smtClean="0"/>
              <a:t>en mulighed?</a:t>
            </a:r>
            <a:endParaRPr lang="da-DK" dirty="0"/>
          </a:p>
        </p:txBody>
      </p:sp>
      <p:sp>
        <p:nvSpPr>
          <p:cNvPr id="3" name="Pladsholder til tekst 2"/>
          <p:cNvSpPr>
            <a:spLocks noGrp="1"/>
          </p:cNvSpPr>
          <p:nvPr>
            <p:ph type="body" sz="quarter" idx="14"/>
          </p:nvPr>
        </p:nvSpPr>
        <p:spPr>
          <a:xfrm>
            <a:off x="297345" y="1608914"/>
            <a:ext cx="6103455" cy="5249086"/>
          </a:xfrm>
        </p:spPr>
        <p:txBody>
          <a:bodyPr>
            <a:normAutofit lnSpcReduction="10000"/>
          </a:bodyPr>
          <a:lstStyle/>
          <a:p>
            <a:pPr marL="0" indent="0">
              <a:lnSpc>
                <a:spcPct val="110000"/>
              </a:lnSpc>
              <a:buNone/>
            </a:pPr>
            <a:r>
              <a:rPr lang="da-DK" dirty="0" smtClean="0"/>
              <a:t>Når der er truffet beslutning om ophør af livsforlængende behandling, </a:t>
            </a:r>
            <a:r>
              <a:rPr lang="da-DK" dirty="0"/>
              <a:t>skal </a:t>
            </a:r>
            <a:r>
              <a:rPr lang="da-DK" dirty="0" smtClean="0"/>
              <a:t>det </a:t>
            </a:r>
            <a:r>
              <a:rPr lang="da-DK" dirty="0"/>
              <a:t>afklares</a:t>
            </a:r>
            <a:r>
              <a:rPr lang="da-DK" dirty="0" smtClean="0"/>
              <a:t>, hvordan den sidste tid skal tilrettelægges. Herunder skal det også afklares, om den døende patient er potentiel donor:     </a:t>
            </a:r>
          </a:p>
          <a:p>
            <a:pPr marL="0" indent="0">
              <a:buNone/>
            </a:pPr>
            <a:endParaRPr lang="da-DK" dirty="0" smtClean="0"/>
          </a:p>
          <a:p>
            <a:pPr lvl="1">
              <a:lnSpc>
                <a:spcPct val="120000"/>
              </a:lnSpc>
            </a:pPr>
            <a:r>
              <a:rPr lang="da-DK" sz="2000" dirty="0" smtClean="0"/>
              <a:t>Er der </a:t>
            </a:r>
            <a:r>
              <a:rPr lang="da-DK" sz="2000" b="1" dirty="0" smtClean="0"/>
              <a:t>samtykke</a:t>
            </a:r>
            <a:r>
              <a:rPr lang="da-DK" sz="2000" dirty="0" smtClean="0"/>
              <a:t> til organdonation?</a:t>
            </a:r>
          </a:p>
          <a:p>
            <a:pPr lvl="1">
              <a:lnSpc>
                <a:spcPct val="120000"/>
              </a:lnSpc>
            </a:pPr>
            <a:r>
              <a:rPr lang="da-DK" sz="2000" dirty="0" smtClean="0"/>
              <a:t>Er </a:t>
            </a:r>
            <a:r>
              <a:rPr lang="da-DK" sz="2000" b="1" dirty="0" smtClean="0"/>
              <a:t>patientens organer umiddelbart medicinsk egnede til donation</a:t>
            </a:r>
            <a:r>
              <a:rPr lang="da-DK" sz="2000" dirty="0"/>
              <a:t>?</a:t>
            </a:r>
            <a:r>
              <a:rPr lang="da-DK" sz="2000" dirty="0" smtClean="0"/>
              <a:t> Der foretages supplerende undersøgelser</a:t>
            </a:r>
          </a:p>
          <a:p>
            <a:pPr lvl="1">
              <a:lnSpc>
                <a:spcPct val="120000"/>
              </a:lnSpc>
            </a:pPr>
            <a:r>
              <a:rPr lang="da-DK" sz="2000" dirty="0" smtClean="0"/>
              <a:t>Transplantationscentret inddrages derfor </a:t>
            </a:r>
            <a:r>
              <a:rPr lang="da-DK" sz="2000" b="1" dirty="0" smtClean="0"/>
              <a:t>altid</a:t>
            </a:r>
            <a:r>
              <a:rPr lang="da-DK" sz="2000" dirty="0" smtClean="0"/>
              <a:t> i, om patienten er potentiel donor eller ej, når der foreligger en cerebral diagnose og alle behandlingsmuligheder mhp. overlevelse er udtømte</a:t>
            </a:r>
          </a:p>
        </p:txBody>
      </p:sp>
    </p:spTree>
    <p:extLst>
      <p:ext uri="{BB962C8B-B14F-4D97-AF65-F5344CB8AC3E}">
        <p14:creationId xmlns:p14="http://schemas.microsoft.com/office/powerpoint/2010/main" val="14555283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39102" y="812800"/>
            <a:ext cx="5943599" cy="1205057"/>
          </a:xfrm>
        </p:spPr>
        <p:txBody>
          <a:bodyPr>
            <a:normAutofit fontScale="90000"/>
          </a:bodyPr>
          <a:lstStyle/>
          <a:p>
            <a:r>
              <a:rPr lang="da-DK" dirty="0" smtClean="0"/>
              <a:t>Hvornår bliver donation efter cirkulatorisk død en mulighed? </a:t>
            </a:r>
            <a:endParaRPr lang="da-DK" dirty="0"/>
          </a:p>
        </p:txBody>
      </p:sp>
      <p:sp>
        <p:nvSpPr>
          <p:cNvPr id="3" name="Pladsholder til tekst 2"/>
          <p:cNvSpPr>
            <a:spLocks noGrp="1"/>
          </p:cNvSpPr>
          <p:nvPr>
            <p:ph type="body" sz="quarter" idx="15"/>
          </p:nvPr>
        </p:nvSpPr>
        <p:spPr>
          <a:xfrm>
            <a:off x="5439102" y="2279432"/>
            <a:ext cx="6274676" cy="4197568"/>
          </a:xfrm>
        </p:spPr>
        <p:txBody>
          <a:bodyPr>
            <a:normAutofit/>
          </a:bodyPr>
          <a:lstStyle/>
          <a:p>
            <a:pPr marL="0" indent="0">
              <a:buNone/>
            </a:pPr>
            <a:endParaRPr lang="da-DK" dirty="0" smtClean="0"/>
          </a:p>
          <a:p>
            <a:r>
              <a:rPr lang="da-DK" dirty="0" smtClean="0"/>
              <a:t>Donation efter cirkulatorisk død bliver først en mulighed, når det er vurderet, at hjernedødskriteriet ikke kan opfyldes</a:t>
            </a:r>
          </a:p>
          <a:p>
            <a:endParaRPr lang="da-DK" dirty="0"/>
          </a:p>
          <a:p>
            <a:r>
              <a:rPr lang="da-DK" dirty="0" smtClean="0"/>
              <a:t>Det skyldes, at organerne, ved donation efter cirkulatorisk død, i varierende grad lider under iskæmi fra ophør af den livsforlængende behandling og frem til de enten udtages eller </a:t>
            </a:r>
            <a:r>
              <a:rPr lang="da-DK" dirty="0" err="1" smtClean="0"/>
              <a:t>reperfunderes</a:t>
            </a:r>
            <a:endParaRPr lang="da-DK" dirty="0" smtClean="0"/>
          </a:p>
          <a:p>
            <a:endParaRPr lang="da-DK" dirty="0"/>
          </a:p>
          <a:p>
            <a:r>
              <a:rPr lang="da-DK" dirty="0" smtClean="0"/>
              <a:t>Antallet af mulige transplantationsegnede organer, vil derfor forventes at være større ved donation efter hjernedød end ved donation efter cirkulatorisk død</a:t>
            </a:r>
          </a:p>
        </p:txBody>
      </p:sp>
      <p:sp>
        <p:nvSpPr>
          <p:cNvPr id="5" name="Rektangel: afrundede hjørner 26">
            <a:extLst>
              <a:ext uri="{FF2B5EF4-FFF2-40B4-BE49-F238E27FC236}">
                <a16:creationId xmlns:a16="http://schemas.microsoft.com/office/drawing/2014/main" id="{812767BB-F77F-4F32-94CF-D85DF323B550}"/>
              </a:ext>
            </a:extLst>
          </p:cNvPr>
          <p:cNvSpPr/>
          <p:nvPr/>
        </p:nvSpPr>
        <p:spPr>
          <a:xfrm>
            <a:off x="586767" y="825500"/>
            <a:ext cx="4305625" cy="539891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6" name="Billede 78"/>
          <p:cNvPicPr/>
          <p:nvPr/>
        </p:nvPicPr>
        <p:blipFill>
          <a:blip r:embed="rId3"/>
          <a:stretch/>
        </p:blipFill>
        <p:spPr>
          <a:xfrm>
            <a:off x="1801004" y="2301766"/>
            <a:ext cx="2129314" cy="2090277"/>
          </a:xfrm>
          <a:prstGeom prst="rect">
            <a:avLst/>
          </a:prstGeom>
          <a:ln w="0">
            <a:noFill/>
          </a:ln>
        </p:spPr>
      </p:pic>
    </p:spTree>
    <p:extLst>
      <p:ext uri="{BB962C8B-B14F-4D97-AF65-F5344CB8AC3E}">
        <p14:creationId xmlns:p14="http://schemas.microsoft.com/office/powerpoint/2010/main" val="331945761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6&quot;&gt;&lt;property id=&quot;20148&quot; value=&quot;5&quot;/&gt;&lt;property id=&quot;20300&quot; value=&quot;Slide 4 - &amp;quot;Organdonationsdag 2020&amp;quot;&quot;/&gt;&lt;property id=&quot;20307&quot; value=&quot;260&quot;/&gt;&lt;/object&gt;&lt;object type=&quot;3&quot; unique_id=&quot;10007&quot;&gt;&lt;property id=&quot;20148&quot; value=&quot;5&quot;/&gt;&lt;property id=&quot;20300&quot; value=&quot;Slide 6 - &amp;quot;Formål med dagen&amp;quot;&quot;/&gt;&lt;property id=&quot;20307&quot; value=&quot;263&quot;/&gt;&lt;/object&gt;&lt;object type=&quot;3&quot; unique_id=&quot;10008&quot;&gt;&lt;property id=&quot;20148&quot; value=&quot;5&quot;/&gt;&lt;property id=&quot;20300&quot; value=&quot;Slide 5 - &amp;quot;Hovedbudskab&amp;quot;&quot;/&gt;&lt;property id=&quot;20307&quot; value=&quot;265&quot;/&gt;&lt;/object&gt;&lt;object type=&quot;3&quot; unique_id=&quot;10039&quot;&gt;&lt;property id=&quot;20148&quot; value=&quot;5&quot;/&gt;&lt;property id=&quot;20300&quot; value=&quot;Slide 2 - &amp;quot;Opfølgning fra sidste år&amp;quot;&quot;/&gt;&lt;property id=&quot;20307&quot; value=&quot;295&quot;/&gt;&lt;/object&gt;&lt;object type=&quot;3&quot; unique_id=&quot;10684&quot;&gt;&lt;property id=&quot;20148&quot; value=&quot;5&quot;/&gt;&lt;property id=&quot;20300&quot; value=&quot;Slide 1&quot;/&gt;&lt;property id=&quot;20307&quot; value=&quot;301&quot;/&gt;&lt;/object&gt;&lt;object type=&quot;3&quot; unique_id=&quot;10685&quot;&gt;&lt;property id=&quot;20148&quot; value=&quot;5&quot;/&gt;&lt;property id=&quot;20300&quot; value=&quot;Slide 8 - &amp;quot;Gennemgang af organdonationsforløb&amp;quot;&quot;/&gt;&lt;property id=&quot;20307&quot; value=&quot;302&quot;/&gt;&lt;/object&gt;&lt;object type=&quot;3&quot; unique_id=&quot;10686&quot;&gt;&lt;property id=&quot;20148&quot; value=&quot;5&quot;/&gt;&lt;property id=&quot;20300&quot; value=&quot;Slide 10 - &amp;quot;Donationsaktiviteten - intensivafdelingen &amp;amp; hospitalet&amp;quot;&quot;/&gt;&lt;property id=&quot;20307&quot; value=&quot;304&quot;/&gt;&lt;/object&gt;&lt;object type=&quot;3&quot; unique_id=&quot;10687&quot;&gt;&lt;property id=&quot;20148&quot; value=&quot;5&quot;/&gt;&lt;property id=&quot;20300&quot; value=&quot;Slide 12 - &amp;quot;Strategi – en samlet hospitalsindsats&amp;quot;&quot;/&gt;&lt;property id=&quot;20307&quot; value=&quot;303&quot;/&gt;&lt;/object&gt;&lt;object type=&quot;3&quot; unique_id=&quot;10688&quot;&gt;&lt;property id=&quot;20148&quot; value=&quot;5&quot;/&gt;&lt;property id=&quot;20300&quot; value=&quot;Slide 14 - &amp;quot;- Gensidig orientering -&amp;quot;&quot;/&gt;&lt;property id=&quot;20307&quot; value=&quot;305&quot;/&gt;&lt;/object&gt;&lt;object type=&quot;3&quot; unique_id=&quot;10689&quot;&gt;&lt;property id=&quot;20148&quot; value=&quot;5&quot;/&gt;&lt;property id=&quot;20300&quot; value=&quot;Slide 16 - &amp;quot;Opsamling &amp;amp; aftaler&amp;quot;&quot;/&gt;&lt;property id=&quot;20307&quot; value=&quot;306&quot;/&gt;&lt;/object&gt;&lt;object type=&quot;3&quot; unique_id=&quot;10702&quot;&gt;&lt;property id=&quot;20148&quot; value=&quot;5&quot;/&gt;&lt;property id=&quot;20300&quot; value=&quot;Slide 7 - &amp;quot;Materialer til at sætte fokus i jeres afdeling&amp;quot;&quot;/&gt;&lt;property id=&quot;20307&quot; value=&quot;323&quot;/&gt;&lt;/object&gt;&lt;object type=&quot;3&quot; unique_id=&quot;10703&quot;&gt;&lt;property id=&quot;20148&quot; value=&quot;5&quot;/&gt;&lt;property id=&quot;20300&quot; value=&quot;Slide 18&quot;/&gt;&lt;property id=&quot;20307&quot; value=&quot;308&quot;/&gt;&lt;/object&gt;&lt;object type=&quot;3&quot; unique_id=&quot;10704&quot;&gt;&lt;property id=&quot;20148&quot; value=&quot;5&quot;/&gt;&lt;property id=&quot;20300&quot; value=&quot;Slide 11 - &amp;quot;Donationsaktiviteten – intensiv og hospitalet &amp;quot;&quot;/&gt;&lt;property id=&quot;20307&quot; value=&quot;310&quot;/&gt;&lt;/object&gt;&lt;object type=&quot;3&quot; unique_id=&quot;10706&quot;&gt;&lt;property id=&quot;20148&quot; value=&quot;5&quot;/&gt;&lt;property id=&quot;20300&quot; value=&quot;Slide 25&quot;/&gt;&lt;property id=&quot;20307&quot; value=&quot;312&quot;/&gt;&lt;/object&gt;&lt;object type=&quot;3&quot; unique_id=&quot;10708&quot;&gt;&lt;property id=&quot;20148&quot; value=&quot;5&quot;/&gt;&lt;property id=&quot;20300&quot; value=&quot;Slide 27&quot;/&gt;&lt;property id=&quot;20307&quot; value=&quot;314&quot;/&gt;&lt;/object&gt;&lt;object type=&quot;3&quot; unique_id=&quot;10709&quot;&gt;&lt;property id=&quot;20148&quot; value=&quot;5&quot;/&gt;&lt;property id=&quot;20300&quot; value=&quot;Slide 9 - &amp;quot;Gennemgang af donationsforløb&amp;quot;&quot;/&gt;&lt;property id=&quot;20307&quot; value=&quot;315&quot;/&gt;&lt;/object&gt;&lt;object type=&quot;3&quot; unique_id=&quot;10710&quot;&gt;&lt;property id=&quot;20148&quot; value=&quot;5&quot;/&gt;&lt;property id=&quot;20300&quot; value=&quot;Slide 15 - &amp;quot;Gensidig orientering&amp;quot;&quot;/&gt;&lt;property id=&quot;20307&quot; value=&quot;316&quot;/&gt;&lt;/object&gt;&lt;object type=&quot;3&quot; unique_id=&quot;10711&quot;&gt;&lt;property id=&quot;20148&quot; value=&quot;5&quot;/&gt;&lt;property id=&quot;20300&quot; value=&quot;Slide 26&quot;/&gt;&lt;property id=&quot;20307&quot; value=&quot;317&quot;/&gt;&lt;/object&gt;&lt;object type=&quot;3&quot; unique_id=&quot;10712&quot;&gt;&lt;property id=&quot;20148&quot; value=&quot;5&quot;/&gt;&lt;property id=&quot;20300&quot; value=&quot;Slide 19&quot;/&gt;&lt;property id=&quot;20307&quot; value=&quot;318&quot;/&gt;&lt;/object&gt;&lt;object type=&quot;3&quot; unique_id=&quot;10713&quot;&gt;&lt;property id=&quot;20148&quot; value=&quot;5&quot;/&gt;&lt;property id=&quot;20300&quot; value=&quot;Slide 13 - &amp;quot;Strategi – en samlet hospitalsindsats&amp;quot;&quot;/&gt;&lt;property id=&quot;20307&quot; value=&quot;319&quot;/&gt;&lt;/object&gt;&lt;object type=&quot;3&quot; unique_id=&quot;10714&quot;&gt;&lt;property id=&quot;20148&quot; value=&quot;5&quot;/&gt;&lt;property id=&quot;20300&quot; value=&quot;Slide 20&quot;/&gt;&lt;property id=&quot;20307&quot; value=&quot;320&quot;/&gt;&lt;/object&gt;&lt;object type=&quot;3&quot; unique_id=&quot;10715&quot;&gt;&lt;property id=&quot;20148&quot; value=&quot;5&quot;/&gt;&lt;property id=&quot;20300&quot; value=&quot;Slide 21&quot;/&gt;&lt;property id=&quot;20307&quot; value=&quot;321&quot;/&gt;&lt;/object&gt;&lt;object type=&quot;3&quot; unique_id=&quot;10716&quot;&gt;&lt;property id=&quot;20148&quot; value=&quot;5&quot;/&gt;&lt;property id=&quot;20300&quot; value=&quot;Slide 22&quot;/&gt;&lt;property id=&quot;20307&quot; value=&quot;322&quot;/&gt;&lt;/object&gt;&lt;object type=&quot;3&quot; unique_id=&quot;10987&quot;&gt;&lt;property id=&quot;20148&quot; value=&quot;5&quot;/&gt;&lt;property id=&quot;20300&quot; value=&quot;Slide 3 - &amp;quot;Opfølgning fra sidste år&amp;quot;&quot;/&gt;&lt;property id=&quot;20307&quot; value=&quot;324&quot;/&gt;&lt;/object&gt;&lt;object type=&quot;3&quot; unique_id=&quot;10988&quot;&gt;&lt;property id=&quot;20148&quot; value=&quot;5&quot;/&gt;&lt;property id=&quot;20300&quot; value=&quot;Slide 17 - &amp;quot;Opsamling og aftaler&amp;quot;&quot;/&gt;&lt;property id=&quot;20307&quot; value=&quot;325&quot;/&gt;&lt;/object&gt;&lt;object type=&quot;3&quot; unique_id=&quot;10989&quot;&gt;&lt;property id=&quot;20148&quot; value=&quot;5&quot;/&gt;&lt;property id=&quot;20300&quot; value=&quot;Slide 23&quot;/&gt;&lt;property id=&quot;20307&quot; value=&quot;326&quot;/&gt;&lt;/object&gt;&lt;object type=&quot;3&quot; unique_id=&quot;10990&quot;&gt;&lt;property id=&quot;20148&quot; value=&quot;5&quot;/&gt;&lt;property id=&quot;20300&quot; value=&quot;Slide 24&quot;/&gt;&lt;property id=&quot;20307&quot; value=&quot;327&quot;/&gt;&lt;/object&gt;&lt;object type=&quot;3&quot; unique_id=&quot;10991&quot;&gt;&lt;property id=&quot;20148&quot; value=&quot;5&quot;/&gt;&lt;property id=&quot;20300&quot; value=&quot;Slide 28&quot;/&gt;&lt;property id=&quot;20307&quot; value=&quot;328&quot;/&gt;&lt;/object&gt;&lt;object type=&quot;3&quot; unique_id=&quot;10992&quot;&gt;&lt;property id=&quot;20148&quot; value=&quot;5&quot;/&gt;&lt;property id=&quot;20300&quot; value=&quot;Slide 29&quot;/&gt;&lt;property id=&quot;20307&quot; value=&quot;329&quot;/&gt;&lt;/object&gt;&lt;object type=&quot;3&quot; unique_id=&quot;10993&quot;&gt;&lt;property id=&quot;20148&quot; value=&quot;5&quot;/&gt;&lt;property id=&quot;20300&quot; value=&quot;Slide 30&quot;/&gt;&lt;property id=&quot;20307&quot; value=&quot;330&quot;/&gt;&lt;/object&gt;&lt;object type=&quot;3&quot; unique_id=&quot;10994&quot;&gt;&lt;property id=&quot;20148&quot; value=&quot;5&quot;/&gt;&lt;property id=&quot;20300&quot; value=&quot;Slide 31&quot;/&gt;&lt;property id=&quot;20307&quot; value=&quot;331&quot;/&gt;&lt;/object&gt;&lt;/object&gt;&lt;/object&gt;&lt;/database&gt;"/>
  <p:tag name="SECTOMILLISECCONVERTED" val="1"/>
</p:tagLst>
</file>

<file path=ppt/theme/theme1.xml><?xml version="1.0" encoding="utf-8"?>
<a:theme xmlns:a="http://schemas.openxmlformats.org/drawingml/2006/main" name="DCO Powerpoint skabelon 2022">
  <a:themeElements>
    <a:clrScheme name="DCO-farver">
      <a:dk1>
        <a:srgbClr val="004567"/>
      </a:dk1>
      <a:lt1>
        <a:srgbClr val="FFFFFF"/>
      </a:lt1>
      <a:dk2>
        <a:srgbClr val="44546A"/>
      </a:dk2>
      <a:lt2>
        <a:srgbClr val="E7E6E6"/>
      </a:lt2>
      <a:accent1>
        <a:srgbClr val="FF612C"/>
      </a:accent1>
      <a:accent2>
        <a:srgbClr val="B2CED6"/>
      </a:accent2>
      <a:accent3>
        <a:srgbClr val="FFD2C5"/>
      </a:accent3>
      <a:accent4>
        <a:srgbClr val="EB0024"/>
      </a:accent4>
      <a:accent5>
        <a:srgbClr val="F0C9C6"/>
      </a:accent5>
      <a:accent6>
        <a:srgbClr val="532341"/>
      </a:accent6>
      <a:hlink>
        <a:srgbClr val="FF612C"/>
      </a:hlink>
      <a:folHlink>
        <a:srgbClr val="00456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CO Powerpoint skabelon 2022" id="{358D8A83-3568-430C-A039-E64245EC4D83}" vid="{4DFC9A99-6468-4173-8FFD-66A9BCFADABD}"/>
    </a:ext>
  </a:extLst>
</a:theme>
</file>

<file path=ppt/theme/theme2.xml><?xml version="1.0" encoding="utf-8"?>
<a:theme xmlns:a="http://schemas.openxmlformats.org/drawingml/2006/main" name="RM-multicolour_16-9_v02">
  <a:themeElements>
    <a:clrScheme name="RM Multicolour2">
      <a:dk1>
        <a:srgbClr val="000000"/>
      </a:dk1>
      <a:lt1>
        <a:srgbClr val="FFFFFF"/>
      </a:lt1>
      <a:dk2>
        <a:srgbClr val="990033"/>
      </a:dk2>
      <a:lt2>
        <a:srgbClr val="EFECE6"/>
      </a:lt2>
      <a:accent1>
        <a:srgbClr val="CCCC66"/>
      </a:accent1>
      <a:accent2>
        <a:srgbClr val="256575"/>
      </a:accent2>
      <a:accent3>
        <a:srgbClr val="CC6633"/>
      </a:accent3>
      <a:accent4>
        <a:srgbClr val="9B9B50"/>
      </a:accent4>
      <a:accent5>
        <a:srgbClr val="84715E"/>
      </a:accent5>
      <a:accent6>
        <a:srgbClr val="990033"/>
      </a:accent6>
      <a:hlink>
        <a:srgbClr val="990033"/>
      </a:hlink>
      <a:folHlink>
        <a:srgbClr val="113F49"/>
      </a:folHlink>
    </a:clrScheme>
    <a:fontScheme name="01a_RMdias_BRED">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cap="sq">
          <a:solidFill>
            <a:schemeClr val="tx1"/>
          </a:solidFill>
        </a:ln>
      </a:spPr>
      <a:bodyPr rtlCol="0" anchor="ctr"/>
      <a:lstStyle>
        <a:defPPr algn="ctr">
          <a:defRPr dirty="0">
            <a:solidFill>
              <a:srgbClr val="3F3018"/>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a-DK" altLang="da-DK"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01a_RMdias_BRED 1">
        <a:dk1>
          <a:srgbClr val="3F3018"/>
        </a:dk1>
        <a:lt1>
          <a:srgbClr val="FFFFFF"/>
        </a:lt1>
        <a:dk2>
          <a:srgbClr val="990033"/>
        </a:dk2>
        <a:lt2>
          <a:srgbClr val="D2D2D2"/>
        </a:lt2>
        <a:accent1>
          <a:srgbClr val="E3DFD4"/>
        </a:accent1>
        <a:accent2>
          <a:srgbClr val="84715E"/>
        </a:accent2>
        <a:accent3>
          <a:srgbClr val="FFFFFF"/>
        </a:accent3>
        <a:accent4>
          <a:srgbClr val="342713"/>
        </a:accent4>
        <a:accent5>
          <a:srgbClr val="EFECE6"/>
        </a:accent5>
        <a:accent6>
          <a:srgbClr val="776654"/>
        </a:accent6>
        <a:hlink>
          <a:srgbClr val="990033"/>
        </a:hlink>
        <a:folHlink>
          <a:srgbClr val="3F3018"/>
        </a:folHlink>
      </a:clrScheme>
      <a:clrMap bg1="lt1" tx1="dk1" bg2="lt2" tx2="dk2" accent1="accent1" accent2="accent2" accent3="accent3" accent4="accent4" accent5="accent5" accent6="accent6" hlink="hlink" folHlink="folHlink"/>
    </a:extraClrScheme>
    <a:extraClrScheme>
      <a:clrScheme name="01a_RMdias_BRED 2">
        <a:dk1>
          <a:srgbClr val="3F3018"/>
        </a:dk1>
        <a:lt1>
          <a:srgbClr val="E3DFD4"/>
        </a:lt1>
        <a:dk2>
          <a:srgbClr val="84715E"/>
        </a:dk2>
        <a:lt2>
          <a:srgbClr val="D2D2D2"/>
        </a:lt2>
        <a:accent1>
          <a:srgbClr val="E3DFD4"/>
        </a:accent1>
        <a:accent2>
          <a:srgbClr val="84715E"/>
        </a:accent2>
        <a:accent3>
          <a:srgbClr val="EFECE6"/>
        </a:accent3>
        <a:accent4>
          <a:srgbClr val="342713"/>
        </a:accent4>
        <a:accent5>
          <a:srgbClr val="EFECE6"/>
        </a:accent5>
        <a:accent6>
          <a:srgbClr val="776654"/>
        </a:accent6>
        <a:hlink>
          <a:srgbClr val="990033"/>
        </a:hlink>
        <a:folHlink>
          <a:srgbClr val="3F3018"/>
        </a:folHlink>
      </a:clrScheme>
      <a:clrMap bg1="lt1" tx1="dk1" bg2="lt2" tx2="dk2" accent1="accent1" accent2="accent2" accent3="accent3" accent4="accent4" accent5="accent5" accent6="accent6" hlink="hlink" folHlink="folHlink"/>
    </a:extraClrScheme>
    <a:extraClrScheme>
      <a:clrScheme name="01a_RMdias_BRED 3">
        <a:dk1>
          <a:srgbClr val="760027"/>
        </a:dk1>
        <a:lt1>
          <a:srgbClr val="E3DFD4"/>
        </a:lt1>
        <a:dk2>
          <a:srgbClr val="990033"/>
        </a:dk2>
        <a:lt2>
          <a:srgbClr val="FFFFFF"/>
        </a:lt2>
        <a:accent1>
          <a:srgbClr val="E3DFD4"/>
        </a:accent1>
        <a:accent2>
          <a:srgbClr val="84715E"/>
        </a:accent2>
        <a:accent3>
          <a:srgbClr val="CAAAAD"/>
        </a:accent3>
        <a:accent4>
          <a:srgbClr val="C2BEB5"/>
        </a:accent4>
        <a:accent5>
          <a:srgbClr val="EFECE6"/>
        </a:accent5>
        <a:accent6>
          <a:srgbClr val="776654"/>
        </a:accent6>
        <a:hlink>
          <a:srgbClr val="3F3018"/>
        </a:hlink>
        <a:folHlink>
          <a:srgbClr val="3F3018"/>
        </a:folHlink>
      </a:clrScheme>
      <a:clrMap bg1="dk2" tx1="lt1" bg2="dk1" tx2="lt2" accent1="accent1" accent2="accent2" accent3="accent3" accent4="accent4" accent5="accent5" accent6="accent6" hlink="hlink" folHlink="folHlink"/>
    </a:extraClrScheme>
    <a:extraClrScheme>
      <a:clrScheme name="01a_RMdias_BRED 4">
        <a:dk1>
          <a:srgbClr val="3F3018"/>
        </a:dk1>
        <a:lt1>
          <a:srgbClr val="84715E"/>
        </a:lt1>
        <a:dk2>
          <a:srgbClr val="E3DFD4"/>
        </a:dk2>
        <a:lt2>
          <a:srgbClr val="655647"/>
        </a:lt2>
        <a:accent1>
          <a:srgbClr val="3F3018"/>
        </a:accent1>
        <a:accent2>
          <a:srgbClr val="84715E"/>
        </a:accent2>
        <a:accent3>
          <a:srgbClr val="C2BBB6"/>
        </a:accent3>
        <a:accent4>
          <a:srgbClr val="342713"/>
        </a:accent4>
        <a:accent5>
          <a:srgbClr val="AFADAB"/>
        </a:accent5>
        <a:accent6>
          <a:srgbClr val="776654"/>
        </a:accent6>
        <a:hlink>
          <a:srgbClr val="990033"/>
        </a:hlink>
        <a:folHlink>
          <a:srgbClr val="3F301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M-multicolour_16-9_v04.potx" id="{B70F2534-6865-4AEC-B852-0218A21872F8}" vid="{C6803DDC-A865-4FF3-A9EF-6C0265BF60AB}"/>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DCO Powerpoint skabelon 2022</Template>
  <TotalTime>0</TotalTime>
  <Words>5680</Words>
  <Application>Microsoft Office PowerPoint</Application>
  <PresentationFormat>Widescreen</PresentationFormat>
  <Paragraphs>393</Paragraphs>
  <Slides>27</Slides>
  <Notes>27</Notes>
  <HiddenSlides>0</HiddenSlides>
  <MMClips>0</MMClips>
  <ScaleCrop>false</ScaleCrop>
  <HeadingPairs>
    <vt:vector size="6" baseType="variant">
      <vt:variant>
        <vt:lpstr>Benyttede skrifttyper</vt:lpstr>
      </vt:variant>
      <vt:variant>
        <vt:i4>7</vt:i4>
      </vt:variant>
      <vt:variant>
        <vt:lpstr>Tema</vt:lpstr>
      </vt:variant>
      <vt:variant>
        <vt:i4>2</vt:i4>
      </vt:variant>
      <vt:variant>
        <vt:lpstr>Slidetitler</vt:lpstr>
      </vt:variant>
      <vt:variant>
        <vt:i4>27</vt:i4>
      </vt:variant>
    </vt:vector>
  </HeadingPairs>
  <TitlesOfParts>
    <vt:vector size="36" baseType="lpstr">
      <vt:lpstr>Arial</vt:lpstr>
      <vt:lpstr>Calibri</vt:lpstr>
      <vt:lpstr>Georgia</vt:lpstr>
      <vt:lpstr>Inter</vt:lpstr>
      <vt:lpstr>Times New Roman</vt:lpstr>
      <vt:lpstr>Verdana</vt:lpstr>
      <vt:lpstr>Wingdings</vt:lpstr>
      <vt:lpstr>DCO Powerpoint skabelon 2022</vt:lpstr>
      <vt:lpstr>RM-multicolour_16-9_v02</vt:lpstr>
      <vt:lpstr>Donation efter Cirkulatorisk Død (DCD)</vt:lpstr>
      <vt:lpstr>PowerPoint-præsentation</vt:lpstr>
      <vt:lpstr>Nye anbefalinger  skal styrke transplantationsområdet </vt:lpstr>
      <vt:lpstr>Kontrolleret DCD Maastricht-klassifikation III</vt:lpstr>
      <vt:lpstr>Implementering af DCD på hospitalerne </vt:lpstr>
      <vt:lpstr>PowerPoint-præsentation</vt:lpstr>
      <vt:lpstr>Patientgruppe</vt:lpstr>
      <vt:lpstr>Hvornår bliver organdonation  en mulighed?</vt:lpstr>
      <vt:lpstr>Hvornår bliver donation efter cirkulatorisk død en mulighed? </vt:lpstr>
      <vt:lpstr>Hvorfor anvendes hjernedødskriteriet ikke?</vt:lpstr>
      <vt:lpstr>Palliation</vt:lpstr>
      <vt:lpstr>Ved DCD skal døden indtræde indenfor tre timer</vt:lpstr>
      <vt:lpstr>Når donation må opgives </vt:lpstr>
      <vt:lpstr>Betingelser for dødsdiagnostik</vt:lpstr>
      <vt:lpstr>5 minutters ‘No touch’-periode</vt:lpstr>
      <vt:lpstr>Konstatering af døden</vt:lpstr>
      <vt:lpstr>Procedurer efter dødens konstatering </vt:lpstr>
      <vt:lpstr>Særlige forhold ved NRP</vt:lpstr>
      <vt:lpstr>Hvornår er man død?</vt:lpstr>
      <vt:lpstr>PowerPoint-præsentation</vt:lpstr>
      <vt:lpstr>PowerPoint-præsentation</vt:lpstr>
      <vt:lpstr>Samtaler med pårørende </vt:lpstr>
      <vt:lpstr>Omsorg for de pårørende </vt:lpstr>
      <vt:lpstr>Omsorg for pårørende</vt:lpstr>
      <vt:lpstr>Erfaringer fra svenske pårørende </vt:lpstr>
      <vt:lpstr>Vil du vide mere?</vt:lpstr>
      <vt:lpstr>PowerPoint-præsentation</vt:lpstr>
    </vt:vector>
  </TitlesOfParts>
  <Company>Region Midtjylland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Denise Dyrvig Clemente I Jensen</dc:creator>
  <cp:lastModifiedBy>Anne Marie Michelsen</cp:lastModifiedBy>
  <cp:revision>540</cp:revision>
  <cp:lastPrinted>2023-05-16T11:12:06Z</cp:lastPrinted>
  <dcterms:created xsi:type="dcterms:W3CDTF">2022-08-05T06:57:32Z</dcterms:created>
  <dcterms:modified xsi:type="dcterms:W3CDTF">2024-02-13T14:22:48Z</dcterms:modified>
</cp:coreProperties>
</file>